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4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3" r:id="rId3"/>
    <p:sldId id="298" r:id="rId4"/>
    <p:sldId id="257" r:id="rId5"/>
    <p:sldId id="288" r:id="rId6"/>
    <p:sldId id="293" r:id="rId7"/>
    <p:sldId id="281" r:id="rId8"/>
    <p:sldId id="282" r:id="rId9"/>
    <p:sldId id="297" r:id="rId10"/>
    <p:sldId id="287" r:id="rId11"/>
    <p:sldId id="290" r:id="rId12"/>
    <p:sldId id="294" r:id="rId13"/>
    <p:sldId id="259" r:id="rId14"/>
    <p:sldId id="295" r:id="rId15"/>
    <p:sldId id="285" r:id="rId16"/>
    <p:sldId id="337" r:id="rId17"/>
    <p:sldId id="307" r:id="rId18"/>
    <p:sldId id="264" r:id="rId19"/>
    <p:sldId id="265" r:id="rId20"/>
    <p:sldId id="278" r:id="rId21"/>
    <p:sldId id="338" r:id="rId22"/>
    <p:sldId id="268" r:id="rId23"/>
    <p:sldId id="272" r:id="rId24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D26FE-2CC8-154D-B361-EAA2C08F7D1F}" v="70" dt="2023-01-04T19:11:05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1"/>
    <p:restoredTop sz="93308"/>
  </p:normalViewPr>
  <p:slideViewPr>
    <p:cSldViewPr>
      <p:cViewPr varScale="1">
        <p:scale>
          <a:sx n="104" d="100"/>
          <a:sy n="104" d="100"/>
        </p:scale>
        <p:origin x="15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 Nashlund" userId="70fae1bf-b26f-4aaa-bcf9-41e408bb1955" providerId="ADAL" clId="{89049B82-38D2-E34B-BCF4-1FE1A8C6F1A4}"/>
    <pc:docChg chg="addSld delSld modSld">
      <pc:chgData name="Nik Nashlund" userId="70fae1bf-b26f-4aaa-bcf9-41e408bb1955" providerId="ADAL" clId="{89049B82-38D2-E34B-BCF4-1FE1A8C6F1A4}" dt="2022-12-16T20:39:07.998" v="141" actId="20577"/>
      <pc:docMkLst>
        <pc:docMk/>
      </pc:docMkLst>
      <pc:sldChg chg="modSp">
        <pc:chgData name="Nik Nashlund" userId="70fae1bf-b26f-4aaa-bcf9-41e408bb1955" providerId="ADAL" clId="{89049B82-38D2-E34B-BCF4-1FE1A8C6F1A4}" dt="2022-12-16T20:27:48.597" v="0" actId="14826"/>
        <pc:sldMkLst>
          <pc:docMk/>
          <pc:sldMk cId="0" sldId="256"/>
        </pc:sldMkLst>
        <pc:picChg chg="mod">
          <ac:chgData name="Nik Nashlund" userId="70fae1bf-b26f-4aaa-bcf9-41e408bb1955" providerId="ADAL" clId="{89049B82-38D2-E34B-BCF4-1FE1A8C6F1A4}" dt="2022-12-16T20:27:48.597" v="0" actId="14826"/>
          <ac:picMkLst>
            <pc:docMk/>
            <pc:sldMk cId="0" sldId="256"/>
            <ac:picMk id="16387" creationId="{00000000-0000-0000-0000-000000000000}"/>
          </ac:picMkLst>
        </pc:picChg>
      </pc:sldChg>
      <pc:sldChg chg="modSp mod">
        <pc:chgData name="Nik Nashlund" userId="70fae1bf-b26f-4aaa-bcf9-41e408bb1955" providerId="ADAL" clId="{89049B82-38D2-E34B-BCF4-1FE1A8C6F1A4}" dt="2022-12-16T20:28:57.753" v="44" actId="20577"/>
        <pc:sldMkLst>
          <pc:docMk/>
          <pc:sldMk cId="0" sldId="257"/>
        </pc:sldMkLst>
        <pc:spChg chg="mod">
          <ac:chgData name="Nik Nashlund" userId="70fae1bf-b26f-4aaa-bcf9-41e408bb1955" providerId="ADAL" clId="{89049B82-38D2-E34B-BCF4-1FE1A8C6F1A4}" dt="2022-12-16T20:28:37.764" v="36" actId="20577"/>
          <ac:spMkLst>
            <pc:docMk/>
            <pc:sldMk cId="0" sldId="257"/>
            <ac:spMk id="18433" creationId="{00000000-0000-0000-0000-000000000000}"/>
          </ac:spMkLst>
        </pc:spChg>
        <pc:spChg chg="mod">
          <ac:chgData name="Nik Nashlund" userId="70fae1bf-b26f-4aaa-bcf9-41e408bb1955" providerId="ADAL" clId="{89049B82-38D2-E34B-BCF4-1FE1A8C6F1A4}" dt="2022-12-16T20:28:57.753" v="44" actId="20577"/>
          <ac:spMkLst>
            <pc:docMk/>
            <pc:sldMk cId="0" sldId="257"/>
            <ac:spMk id="18434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28:47.969" v="37" actId="14826"/>
          <ac:picMkLst>
            <pc:docMk/>
            <pc:sldMk cId="0" sldId="257"/>
            <ac:picMk id="18435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1:05.365" v="68" actId="20577"/>
        <pc:sldMkLst>
          <pc:docMk/>
          <pc:sldMk cId="0" sldId="259"/>
        </pc:sldMkLst>
        <pc:spChg chg="mod">
          <ac:chgData name="Nik Nashlund" userId="70fae1bf-b26f-4aaa-bcf9-41e408bb1955" providerId="ADAL" clId="{89049B82-38D2-E34B-BCF4-1FE1A8C6F1A4}" dt="2022-12-16T20:31:05.365" v="68" actId="20577"/>
          <ac:spMkLst>
            <pc:docMk/>
            <pc:sldMk cId="0" sldId="259"/>
            <ac:spMk id="19458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31:02.389" v="65" actId="14826"/>
          <ac:picMkLst>
            <pc:docMk/>
            <pc:sldMk cId="0" sldId="259"/>
            <ac:picMk id="5" creationId="{1A81B597-A6F4-F74D-B03C-360463648E25}"/>
          </ac:picMkLst>
        </pc:picChg>
      </pc:sldChg>
      <pc:sldChg chg="modSp mod">
        <pc:chgData name="Nik Nashlund" userId="70fae1bf-b26f-4aaa-bcf9-41e408bb1955" providerId="ADAL" clId="{89049B82-38D2-E34B-BCF4-1FE1A8C6F1A4}" dt="2022-12-16T20:32:00.652" v="75" actId="20577"/>
        <pc:sldMkLst>
          <pc:docMk/>
          <pc:sldMk cId="0" sldId="264"/>
        </pc:sldMkLst>
        <pc:spChg chg="mod">
          <ac:chgData name="Nik Nashlund" userId="70fae1bf-b26f-4aaa-bcf9-41e408bb1955" providerId="ADAL" clId="{89049B82-38D2-E34B-BCF4-1FE1A8C6F1A4}" dt="2022-12-16T20:32:00.652" v="75" actId="20577"/>
          <ac:spMkLst>
            <pc:docMk/>
            <pc:sldMk cId="0" sldId="264"/>
            <ac:spMk id="32770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31:48.699" v="70" actId="14826"/>
          <ac:picMkLst>
            <pc:docMk/>
            <pc:sldMk cId="0" sldId="264"/>
            <ac:picMk id="32771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2:10.770" v="76" actId="14826"/>
        <pc:sldMkLst>
          <pc:docMk/>
          <pc:sldMk cId="0" sldId="265"/>
        </pc:sldMkLst>
        <pc:picChg chg="mod">
          <ac:chgData name="Nik Nashlund" userId="70fae1bf-b26f-4aaa-bcf9-41e408bb1955" providerId="ADAL" clId="{89049B82-38D2-E34B-BCF4-1FE1A8C6F1A4}" dt="2022-12-16T20:32:10.770" v="76" actId="14826"/>
          <ac:picMkLst>
            <pc:docMk/>
            <pc:sldMk cId="0" sldId="265"/>
            <ac:picMk id="33795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4:12.065" v="99" actId="14826"/>
        <pc:sldMkLst>
          <pc:docMk/>
          <pc:sldMk cId="0" sldId="268"/>
        </pc:sldMkLst>
        <pc:spChg chg="mod">
          <ac:chgData name="Nik Nashlund" userId="70fae1bf-b26f-4aaa-bcf9-41e408bb1955" providerId="ADAL" clId="{89049B82-38D2-E34B-BCF4-1FE1A8C6F1A4}" dt="2022-12-16T20:34:02.446" v="98" actId="20577"/>
          <ac:spMkLst>
            <pc:docMk/>
            <pc:sldMk cId="0" sldId="268"/>
            <ac:spMk id="35841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34:12.065" v="99" actId="14826"/>
          <ac:picMkLst>
            <pc:docMk/>
            <pc:sldMk cId="0" sldId="268"/>
            <ac:picMk id="35843" creationId="{00000000-0000-0000-0000-000000000000}"/>
          </ac:picMkLst>
        </pc:picChg>
      </pc:sldChg>
      <pc:sldChg chg="modSp mod modShow">
        <pc:chgData name="Nik Nashlund" userId="70fae1bf-b26f-4aaa-bcf9-41e408bb1955" providerId="ADAL" clId="{89049B82-38D2-E34B-BCF4-1FE1A8C6F1A4}" dt="2022-12-16T20:34:29.631" v="101" actId="729"/>
        <pc:sldMkLst>
          <pc:docMk/>
          <pc:sldMk cId="0" sldId="272"/>
        </pc:sldMkLst>
        <pc:picChg chg="mod">
          <ac:chgData name="Nik Nashlund" userId="70fae1bf-b26f-4aaa-bcf9-41e408bb1955" providerId="ADAL" clId="{89049B82-38D2-E34B-BCF4-1FE1A8C6F1A4}" dt="2022-12-16T20:34:23.580" v="100" actId="14826"/>
          <ac:picMkLst>
            <pc:docMk/>
            <pc:sldMk cId="0" sldId="272"/>
            <ac:picMk id="40963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3:34.386" v="77" actId="14826"/>
        <pc:sldMkLst>
          <pc:docMk/>
          <pc:sldMk cId="0" sldId="278"/>
        </pc:sldMkLst>
        <pc:picChg chg="mod">
          <ac:chgData name="Nik Nashlund" userId="70fae1bf-b26f-4aaa-bcf9-41e408bb1955" providerId="ADAL" clId="{89049B82-38D2-E34B-BCF4-1FE1A8C6F1A4}" dt="2022-12-16T20:33:34.386" v="77" actId="14826"/>
          <ac:picMkLst>
            <pc:docMk/>
            <pc:sldMk cId="0" sldId="278"/>
            <ac:picMk id="37891" creationId="{00000000-0000-0000-0000-000000000000}"/>
          </ac:picMkLst>
        </pc:picChg>
      </pc:sldChg>
      <pc:sldChg chg="modSp mod">
        <pc:chgData name="Nik Nashlund" userId="70fae1bf-b26f-4aaa-bcf9-41e408bb1955" providerId="ADAL" clId="{89049B82-38D2-E34B-BCF4-1FE1A8C6F1A4}" dt="2022-12-16T20:29:31.546" v="48" actId="14826"/>
        <pc:sldMkLst>
          <pc:docMk/>
          <pc:sldMk cId="0" sldId="281"/>
        </pc:sldMkLst>
        <pc:spChg chg="mod">
          <ac:chgData name="Nik Nashlund" userId="70fae1bf-b26f-4aaa-bcf9-41e408bb1955" providerId="ADAL" clId="{89049B82-38D2-E34B-BCF4-1FE1A8C6F1A4}" dt="2022-12-16T20:29:07.844" v="46" actId="20577"/>
          <ac:spMkLst>
            <pc:docMk/>
            <pc:sldMk cId="0" sldId="281"/>
            <ac:spMk id="21505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29:31.546" v="48" actId="14826"/>
          <ac:picMkLst>
            <pc:docMk/>
            <pc:sldMk cId="0" sldId="281"/>
            <ac:picMk id="21509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29:47.554" v="49" actId="14826"/>
        <pc:sldMkLst>
          <pc:docMk/>
          <pc:sldMk cId="0" sldId="282"/>
        </pc:sldMkLst>
        <pc:picChg chg="mod">
          <ac:chgData name="Nik Nashlund" userId="70fae1bf-b26f-4aaa-bcf9-41e408bb1955" providerId="ADAL" clId="{89049B82-38D2-E34B-BCF4-1FE1A8C6F1A4}" dt="2022-12-16T20:29:47.554" v="49" actId="14826"/>
          <ac:picMkLst>
            <pc:docMk/>
            <pc:sldMk cId="0" sldId="282"/>
            <ac:picMk id="22532" creationId="{00000000-0000-0000-0000-000000000000}"/>
          </ac:picMkLst>
        </pc:picChg>
      </pc:sldChg>
      <pc:sldChg chg="modSp mod">
        <pc:chgData name="Nik Nashlund" userId="70fae1bf-b26f-4aaa-bcf9-41e408bb1955" providerId="ADAL" clId="{89049B82-38D2-E34B-BCF4-1FE1A8C6F1A4}" dt="2022-12-16T20:28:19.591" v="34" actId="14826"/>
        <pc:sldMkLst>
          <pc:docMk/>
          <pc:sldMk cId="0" sldId="283"/>
        </pc:sldMkLst>
        <pc:spChg chg="mod">
          <ac:chgData name="Nik Nashlund" userId="70fae1bf-b26f-4aaa-bcf9-41e408bb1955" providerId="ADAL" clId="{89049B82-38D2-E34B-BCF4-1FE1A8C6F1A4}" dt="2022-12-16T20:28:06.693" v="33" actId="20577"/>
          <ac:spMkLst>
            <pc:docMk/>
            <pc:sldMk cId="0" sldId="283"/>
            <ac:spMk id="17410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28:19.591" v="34" actId="14826"/>
          <ac:picMkLst>
            <pc:docMk/>
            <pc:sldMk cId="0" sldId="283"/>
            <ac:picMk id="17411" creationId="{00000000-0000-0000-0000-000000000000}"/>
          </ac:picMkLst>
        </pc:picChg>
      </pc:sldChg>
      <pc:sldChg chg="modSp mod">
        <pc:chgData name="Nik Nashlund" userId="70fae1bf-b26f-4aaa-bcf9-41e408bb1955" providerId="ADAL" clId="{89049B82-38D2-E34B-BCF4-1FE1A8C6F1A4}" dt="2022-12-16T20:30:11.569" v="55" actId="14100"/>
        <pc:sldMkLst>
          <pc:docMk/>
          <pc:sldMk cId="0" sldId="287"/>
        </pc:sldMkLst>
        <pc:spChg chg="mod">
          <ac:chgData name="Nik Nashlund" userId="70fae1bf-b26f-4aaa-bcf9-41e408bb1955" providerId="ADAL" clId="{89049B82-38D2-E34B-BCF4-1FE1A8C6F1A4}" dt="2022-12-16T20:30:11.569" v="55" actId="14100"/>
          <ac:spMkLst>
            <pc:docMk/>
            <pc:sldMk cId="0" sldId="287"/>
            <ac:spMk id="24577" creationId="{00000000-0000-0000-0000-000000000000}"/>
          </ac:spMkLst>
        </pc:spChg>
      </pc:sldChg>
      <pc:sldChg chg="modSp mod modAnim">
        <pc:chgData name="Nik Nashlund" userId="70fae1bf-b26f-4aaa-bcf9-41e408bb1955" providerId="ADAL" clId="{89049B82-38D2-E34B-BCF4-1FE1A8C6F1A4}" dt="2022-12-16T20:39:07.998" v="141" actId="20577"/>
        <pc:sldMkLst>
          <pc:docMk/>
          <pc:sldMk cId="0" sldId="290"/>
        </pc:sldMkLst>
        <pc:spChg chg="mod">
          <ac:chgData name="Nik Nashlund" userId="70fae1bf-b26f-4aaa-bcf9-41e408bb1955" providerId="ADAL" clId="{89049B82-38D2-E34B-BCF4-1FE1A8C6F1A4}" dt="2022-12-16T20:39:07.998" v="141" actId="20577"/>
          <ac:spMkLst>
            <pc:docMk/>
            <pc:sldMk cId="0" sldId="290"/>
            <ac:spMk id="16386" creationId="{00000000-0000-0000-0000-000000000000}"/>
          </ac:spMkLst>
        </pc:spChg>
        <pc:spChg chg="mod">
          <ac:chgData name="Nik Nashlund" userId="70fae1bf-b26f-4aaa-bcf9-41e408bb1955" providerId="ADAL" clId="{89049B82-38D2-E34B-BCF4-1FE1A8C6F1A4}" dt="2022-12-16T20:30:22.917" v="62" actId="14100"/>
          <ac:spMkLst>
            <pc:docMk/>
            <pc:sldMk cId="0" sldId="290"/>
            <ac:spMk id="25601" creationId="{00000000-0000-0000-0000-000000000000}"/>
          </ac:spMkLst>
        </pc:spChg>
        <pc:picChg chg="mod">
          <ac:chgData name="Nik Nashlund" userId="70fae1bf-b26f-4aaa-bcf9-41e408bb1955" providerId="ADAL" clId="{89049B82-38D2-E34B-BCF4-1FE1A8C6F1A4}" dt="2022-12-16T20:30:32.917" v="63" actId="14826"/>
          <ac:picMkLst>
            <pc:docMk/>
            <pc:sldMk cId="0" sldId="290"/>
            <ac:picMk id="25603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29:17.968" v="47" actId="14826"/>
        <pc:sldMkLst>
          <pc:docMk/>
          <pc:sldMk cId="0" sldId="293"/>
        </pc:sldMkLst>
        <pc:picChg chg="mod">
          <ac:chgData name="Nik Nashlund" userId="70fae1bf-b26f-4aaa-bcf9-41e408bb1955" providerId="ADAL" clId="{89049B82-38D2-E34B-BCF4-1FE1A8C6F1A4}" dt="2022-12-16T20:29:17.968" v="47" actId="14826"/>
          <ac:picMkLst>
            <pc:docMk/>
            <pc:sldMk cId="0" sldId="293"/>
            <ac:picMk id="20482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0:52.650" v="64" actId="14826"/>
        <pc:sldMkLst>
          <pc:docMk/>
          <pc:sldMk cId="0" sldId="294"/>
        </pc:sldMkLst>
        <pc:picChg chg="mod">
          <ac:chgData name="Nik Nashlund" userId="70fae1bf-b26f-4aaa-bcf9-41e408bb1955" providerId="ADAL" clId="{89049B82-38D2-E34B-BCF4-1FE1A8C6F1A4}" dt="2022-12-16T20:30:52.650" v="64" actId="14826"/>
          <ac:picMkLst>
            <pc:docMk/>
            <pc:sldMk cId="0" sldId="294"/>
            <ac:picMk id="28675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1:29.006" v="69" actId="14826"/>
        <pc:sldMkLst>
          <pc:docMk/>
          <pc:sldMk cId="0" sldId="295"/>
        </pc:sldMkLst>
        <pc:picChg chg="mod">
          <ac:chgData name="Nik Nashlund" userId="70fae1bf-b26f-4aaa-bcf9-41e408bb1955" providerId="ADAL" clId="{89049B82-38D2-E34B-BCF4-1FE1A8C6F1A4}" dt="2022-12-16T20:31:29.006" v="69" actId="14826"/>
          <ac:picMkLst>
            <pc:docMk/>
            <pc:sldMk cId="0" sldId="295"/>
            <ac:picMk id="31748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30:00.350" v="50" actId="14826"/>
        <pc:sldMkLst>
          <pc:docMk/>
          <pc:sldMk cId="0" sldId="297"/>
        </pc:sldMkLst>
        <pc:picChg chg="mod">
          <ac:chgData name="Nik Nashlund" userId="70fae1bf-b26f-4aaa-bcf9-41e408bb1955" providerId="ADAL" clId="{89049B82-38D2-E34B-BCF4-1FE1A8C6F1A4}" dt="2022-12-16T20:30:00.350" v="50" actId="14826"/>
          <ac:picMkLst>
            <pc:docMk/>
            <pc:sldMk cId="0" sldId="297"/>
            <ac:picMk id="23555" creationId="{00000000-0000-0000-0000-000000000000}"/>
          </ac:picMkLst>
        </pc:picChg>
      </pc:sldChg>
      <pc:sldChg chg="modSp">
        <pc:chgData name="Nik Nashlund" userId="70fae1bf-b26f-4aaa-bcf9-41e408bb1955" providerId="ADAL" clId="{89049B82-38D2-E34B-BCF4-1FE1A8C6F1A4}" dt="2022-12-16T20:28:30.412" v="35" actId="14826"/>
        <pc:sldMkLst>
          <pc:docMk/>
          <pc:sldMk cId="427519064" sldId="298"/>
        </pc:sldMkLst>
        <pc:picChg chg="mod">
          <ac:chgData name="Nik Nashlund" userId="70fae1bf-b26f-4aaa-bcf9-41e408bb1955" providerId="ADAL" clId="{89049B82-38D2-E34B-BCF4-1FE1A8C6F1A4}" dt="2022-12-16T20:28:30.412" v="35" actId="14826"/>
          <ac:picMkLst>
            <pc:docMk/>
            <pc:sldMk cId="427519064" sldId="298"/>
            <ac:picMk id="4" creationId="{90BB4D97-FA46-B74D-9F29-52873499705F}"/>
          </ac:picMkLst>
        </pc:picChg>
      </pc:sldChg>
      <pc:sldChg chg="del">
        <pc:chgData name="Nik Nashlund" userId="70fae1bf-b26f-4aaa-bcf9-41e408bb1955" providerId="ADAL" clId="{89049B82-38D2-E34B-BCF4-1FE1A8C6F1A4}" dt="2022-12-16T20:35:39.909" v="105" actId="2696"/>
        <pc:sldMkLst>
          <pc:docMk/>
          <pc:sldMk cId="324427066" sldId="322"/>
        </pc:sldMkLst>
      </pc:sldChg>
      <pc:sldChg chg="del">
        <pc:chgData name="Nik Nashlund" userId="70fae1bf-b26f-4aaa-bcf9-41e408bb1955" providerId="ADAL" clId="{89049B82-38D2-E34B-BCF4-1FE1A8C6F1A4}" dt="2022-12-16T20:35:21.951" v="103" actId="2696"/>
        <pc:sldMkLst>
          <pc:docMk/>
          <pc:sldMk cId="1624258434" sldId="336"/>
        </pc:sldMkLst>
      </pc:sldChg>
      <pc:sldChg chg="add">
        <pc:chgData name="Nik Nashlund" userId="70fae1bf-b26f-4aaa-bcf9-41e408bb1955" providerId="ADAL" clId="{89049B82-38D2-E34B-BCF4-1FE1A8C6F1A4}" dt="2022-12-16T20:35:18.639" v="102"/>
        <pc:sldMkLst>
          <pc:docMk/>
          <pc:sldMk cId="2434653769" sldId="337"/>
        </pc:sldMkLst>
      </pc:sldChg>
      <pc:sldChg chg="add">
        <pc:chgData name="Nik Nashlund" userId="70fae1bf-b26f-4aaa-bcf9-41e408bb1955" providerId="ADAL" clId="{89049B82-38D2-E34B-BCF4-1FE1A8C6F1A4}" dt="2022-12-16T20:35:37.469" v="104"/>
        <pc:sldMkLst>
          <pc:docMk/>
          <pc:sldMk cId="3889160114" sldId="338"/>
        </pc:sldMkLst>
      </pc:sldChg>
    </pc:docChg>
  </pc:docChgLst>
  <pc:docChgLst>
    <pc:chgData name="Nik Nashlund" userId="70fae1bf-b26f-4aaa-bcf9-41e408bb1955" providerId="ADAL" clId="{206D26FE-2CC8-154D-B361-EAA2C08F7D1F}"/>
    <pc:docChg chg="custSel modSld">
      <pc:chgData name="Nik Nashlund" userId="70fae1bf-b26f-4aaa-bcf9-41e408bb1955" providerId="ADAL" clId="{206D26FE-2CC8-154D-B361-EAA2C08F7D1F}" dt="2023-01-16T03:20:18.474" v="127" actId="20577"/>
      <pc:docMkLst>
        <pc:docMk/>
      </pc:docMkLst>
      <pc:sldChg chg="modSp mod">
        <pc:chgData name="Nik Nashlund" userId="70fae1bf-b26f-4aaa-bcf9-41e408bb1955" providerId="ADAL" clId="{206D26FE-2CC8-154D-B361-EAA2C08F7D1F}" dt="2023-01-16T03:20:04.754" v="123" actId="20577"/>
        <pc:sldMkLst>
          <pc:docMk/>
          <pc:sldMk cId="0" sldId="256"/>
        </pc:sldMkLst>
        <pc:spChg chg="mod">
          <ac:chgData name="Nik Nashlund" userId="70fae1bf-b26f-4aaa-bcf9-41e408bb1955" providerId="ADAL" clId="{206D26FE-2CC8-154D-B361-EAA2C08F7D1F}" dt="2023-01-16T03:20:04.754" v="123" actId="20577"/>
          <ac:spMkLst>
            <pc:docMk/>
            <pc:sldMk cId="0" sldId="256"/>
            <ac:spMk id="14337" creationId="{00000000-0000-0000-0000-000000000000}"/>
          </ac:spMkLst>
        </pc:spChg>
      </pc:sldChg>
      <pc:sldChg chg="modSp">
        <pc:chgData name="Nik Nashlund" userId="70fae1bf-b26f-4aaa-bcf9-41e408bb1955" providerId="ADAL" clId="{206D26FE-2CC8-154D-B361-EAA2C08F7D1F}" dt="2023-01-04T19:11:05.818" v="122" actId="20577"/>
        <pc:sldMkLst>
          <pc:docMk/>
          <pc:sldMk cId="0" sldId="268"/>
        </pc:sldMkLst>
        <pc:spChg chg="mod">
          <ac:chgData name="Nik Nashlund" userId="70fae1bf-b26f-4aaa-bcf9-41e408bb1955" providerId="ADAL" clId="{206D26FE-2CC8-154D-B361-EAA2C08F7D1F}" dt="2023-01-04T19:11:05.818" v="122" actId="20577"/>
          <ac:spMkLst>
            <pc:docMk/>
            <pc:sldMk cId="0" sldId="268"/>
            <ac:spMk id="35841" creationId="{00000000-0000-0000-0000-000000000000}"/>
          </ac:spMkLst>
        </pc:spChg>
      </pc:sldChg>
      <pc:sldChg chg="modSp mod">
        <pc:chgData name="Nik Nashlund" userId="70fae1bf-b26f-4aaa-bcf9-41e408bb1955" providerId="ADAL" clId="{206D26FE-2CC8-154D-B361-EAA2C08F7D1F}" dt="2023-01-04T19:10:09.784" v="112" actId="1035"/>
        <pc:sldMkLst>
          <pc:docMk/>
          <pc:sldMk cId="2473545568" sldId="285"/>
        </pc:sldMkLst>
        <pc:spChg chg="mod">
          <ac:chgData name="Nik Nashlund" userId="70fae1bf-b26f-4aaa-bcf9-41e408bb1955" providerId="ADAL" clId="{206D26FE-2CC8-154D-B361-EAA2C08F7D1F}" dt="2023-01-04T19:10:09.784" v="112" actId="1035"/>
          <ac:spMkLst>
            <pc:docMk/>
            <pc:sldMk cId="2473545568" sldId="285"/>
            <ac:spMk id="3" creationId="{F8878C4F-EBAA-804A-A9C0-756CFCC20734}"/>
          </ac:spMkLst>
        </pc:spChg>
      </pc:sldChg>
      <pc:sldChg chg="modSp mod">
        <pc:chgData name="Nik Nashlund" userId="70fae1bf-b26f-4aaa-bcf9-41e408bb1955" providerId="ADAL" clId="{206D26FE-2CC8-154D-B361-EAA2C08F7D1F}" dt="2023-01-16T03:20:18.474" v="127" actId="20577"/>
        <pc:sldMkLst>
          <pc:docMk/>
          <pc:sldMk cId="0" sldId="288"/>
        </pc:sldMkLst>
        <pc:spChg chg="mod">
          <ac:chgData name="Nik Nashlund" userId="70fae1bf-b26f-4aaa-bcf9-41e408bb1955" providerId="ADAL" clId="{206D26FE-2CC8-154D-B361-EAA2C08F7D1F}" dt="2023-01-16T03:20:18.474" v="127" actId="20577"/>
          <ac:spMkLst>
            <pc:docMk/>
            <pc:sldMk cId="0" sldId="288"/>
            <ac:spMk id="16386" creationId="{00000000-0000-0000-0000-000000000000}"/>
          </ac:spMkLst>
        </pc:spChg>
        <pc:picChg chg="mod">
          <ac:chgData name="Nik Nashlund" userId="70fae1bf-b26f-4aaa-bcf9-41e408bb1955" providerId="ADAL" clId="{206D26FE-2CC8-154D-B361-EAA2C08F7D1F}" dt="2023-01-04T19:07:13.684" v="0" actId="14826"/>
          <ac:picMkLst>
            <pc:docMk/>
            <pc:sldMk cId="0" sldId="288"/>
            <ac:picMk id="19459" creationId="{00000000-0000-0000-0000-000000000000}"/>
          </ac:picMkLst>
        </pc:picChg>
      </pc:sldChg>
      <pc:sldChg chg="modSp">
        <pc:chgData name="Nik Nashlund" userId="70fae1bf-b26f-4aaa-bcf9-41e408bb1955" providerId="ADAL" clId="{206D26FE-2CC8-154D-B361-EAA2C08F7D1F}" dt="2023-01-04T19:09:00.099" v="59" actId="20577"/>
        <pc:sldMkLst>
          <pc:docMk/>
          <pc:sldMk cId="0" sldId="294"/>
        </pc:sldMkLst>
        <pc:spChg chg="mod">
          <ac:chgData name="Nik Nashlund" userId="70fae1bf-b26f-4aaa-bcf9-41e408bb1955" providerId="ADAL" clId="{206D26FE-2CC8-154D-B361-EAA2C08F7D1F}" dt="2023-01-04T19:09:00.099" v="59" actId="20577"/>
          <ac:spMkLst>
            <pc:docMk/>
            <pc:sldMk cId="0" sldId="294"/>
            <ac:spMk id="28674" creationId="{00000000-0000-0000-0000-000000000000}"/>
          </ac:spMkLst>
        </pc:spChg>
      </pc:sldChg>
      <pc:sldChg chg="modSp">
        <pc:chgData name="Nik Nashlund" userId="70fae1bf-b26f-4aaa-bcf9-41e408bb1955" providerId="ADAL" clId="{206D26FE-2CC8-154D-B361-EAA2C08F7D1F}" dt="2023-01-04T19:08:27.710" v="57" actId="20577"/>
        <pc:sldMkLst>
          <pc:docMk/>
          <pc:sldMk cId="0" sldId="297"/>
        </pc:sldMkLst>
        <pc:spChg chg="mod">
          <ac:chgData name="Nik Nashlund" userId="70fae1bf-b26f-4aaa-bcf9-41e408bb1955" providerId="ADAL" clId="{206D26FE-2CC8-154D-B361-EAA2C08F7D1F}" dt="2023-01-04T19:08:27.710" v="57" actId="20577"/>
          <ac:spMkLst>
            <pc:docMk/>
            <pc:sldMk cId="0" sldId="297"/>
            <ac:spMk id="36867" creationId="{00000000-0000-0000-0000-000000000000}"/>
          </ac:spMkLst>
        </pc:spChg>
      </pc:sldChg>
    </pc:docChg>
  </pc:docChgLst>
  <pc:docChgLst>
    <pc:chgData name="Nik Nashlund" userId="S::nnashlund@sd38.bc.ca::70fae1bf-b26f-4aaa-bcf9-41e408bb1955" providerId="AD" clId="Web-{80EBE557-92AF-44DF-BBC8-12986A360437}"/>
    <pc:docChg chg="modSld">
      <pc:chgData name="Nik Nashlund" userId="S::nnashlund@sd38.bc.ca::70fae1bf-b26f-4aaa-bcf9-41e408bb1955" providerId="AD" clId="Web-{80EBE557-92AF-44DF-BBC8-12986A360437}" dt="2021-01-20T04:59:21.768" v="8" actId="20577"/>
      <pc:docMkLst>
        <pc:docMk/>
      </pc:docMkLst>
      <pc:sldChg chg="modSp">
        <pc:chgData name="Nik Nashlund" userId="S::nnashlund@sd38.bc.ca::70fae1bf-b26f-4aaa-bcf9-41e408bb1955" providerId="AD" clId="Web-{80EBE557-92AF-44DF-BBC8-12986A360437}" dt="2021-01-20T04:59:21.768" v="8" actId="20577"/>
        <pc:sldMkLst>
          <pc:docMk/>
          <pc:sldMk cId="0" sldId="264"/>
        </pc:sldMkLst>
        <pc:spChg chg="mod">
          <ac:chgData name="Nik Nashlund" userId="S::nnashlund@sd38.bc.ca::70fae1bf-b26f-4aaa-bcf9-41e408bb1955" providerId="AD" clId="Web-{80EBE557-92AF-44DF-BBC8-12986A360437}" dt="2021-01-20T04:59:21.768" v="8" actId="20577"/>
          <ac:spMkLst>
            <pc:docMk/>
            <pc:sldMk cId="0" sldId="264"/>
            <ac:spMk id="32770" creationId="{00000000-0000-0000-0000-000000000000}"/>
          </ac:spMkLst>
        </pc:spChg>
      </pc:sldChg>
      <pc:sldChg chg="modSp">
        <pc:chgData name="Nik Nashlund" userId="S::nnashlund@sd38.bc.ca::70fae1bf-b26f-4aaa-bcf9-41e408bb1955" providerId="AD" clId="Web-{80EBE557-92AF-44DF-BBC8-12986A360437}" dt="2021-01-20T04:59:08.627" v="5" actId="20577"/>
        <pc:sldMkLst>
          <pc:docMk/>
          <pc:sldMk cId="0" sldId="295"/>
        </pc:sldMkLst>
        <pc:spChg chg="mod">
          <ac:chgData name="Nik Nashlund" userId="S::nnashlund@sd38.bc.ca::70fae1bf-b26f-4aaa-bcf9-41e408bb1955" providerId="AD" clId="Web-{80EBE557-92AF-44DF-BBC8-12986A360437}" dt="2021-01-20T04:59:08.627" v="5" actId="20577"/>
          <ac:spMkLst>
            <pc:docMk/>
            <pc:sldMk cId="0" sldId="295"/>
            <ac:spMk id="31747" creationId="{00000000-0000-0000-0000-000000000000}"/>
          </ac:spMkLst>
        </pc:spChg>
      </pc:sldChg>
    </pc:docChg>
  </pc:docChgLst>
  <pc:docChgLst>
    <pc:chgData name="Nik Nashlund" userId="70fae1bf-b26f-4aaa-bcf9-41e408bb1955" providerId="ADAL" clId="{DD6C20C6-9C80-894B-ADE5-3C117598D4D0}"/>
    <pc:docChg chg="custSel addSld delSld modSld">
      <pc:chgData name="Nik Nashlund" userId="70fae1bf-b26f-4aaa-bcf9-41e408bb1955" providerId="ADAL" clId="{DD6C20C6-9C80-894B-ADE5-3C117598D4D0}" dt="2022-01-19T18:23:59.750" v="255" actId="20577"/>
      <pc:docMkLst>
        <pc:docMk/>
      </pc:docMkLst>
      <pc:sldChg chg="modSp mod">
        <pc:chgData name="Nik Nashlund" userId="70fae1bf-b26f-4aaa-bcf9-41e408bb1955" providerId="ADAL" clId="{DD6C20C6-9C80-894B-ADE5-3C117598D4D0}" dt="2022-01-19T02:58:57.795" v="249" actId="404"/>
        <pc:sldMkLst>
          <pc:docMk/>
          <pc:sldMk cId="0" sldId="256"/>
        </pc:sldMkLst>
        <pc:spChg chg="mod">
          <ac:chgData name="Nik Nashlund" userId="70fae1bf-b26f-4aaa-bcf9-41e408bb1955" providerId="ADAL" clId="{DD6C20C6-9C80-894B-ADE5-3C117598D4D0}" dt="2022-01-19T02:58:57.795" v="249" actId="404"/>
          <ac:spMkLst>
            <pc:docMk/>
            <pc:sldMk cId="0" sldId="256"/>
            <ac:spMk id="14337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9T18:23:59.750" v="255" actId="20577"/>
        <pc:sldMkLst>
          <pc:docMk/>
          <pc:sldMk cId="0" sldId="257"/>
        </pc:sldMkLst>
        <pc:spChg chg="mod">
          <ac:chgData name="Nik Nashlund" userId="70fae1bf-b26f-4aaa-bcf9-41e408bb1955" providerId="ADAL" clId="{DD6C20C6-9C80-894B-ADE5-3C117598D4D0}" dt="2022-01-19T18:23:59.750" v="255" actId="20577"/>
          <ac:spMkLst>
            <pc:docMk/>
            <pc:sldMk cId="0" sldId="257"/>
            <ac:spMk id="18434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26:15.836" v="220" actId="113"/>
        <pc:sldMkLst>
          <pc:docMk/>
          <pc:sldMk cId="0" sldId="259"/>
        </pc:sldMkLst>
        <pc:spChg chg="mod">
          <ac:chgData name="Nik Nashlund" userId="70fae1bf-b26f-4aaa-bcf9-41e408bb1955" providerId="ADAL" clId="{DD6C20C6-9C80-894B-ADE5-3C117598D4D0}" dt="2022-01-15T01:26:15.836" v="220" actId="113"/>
          <ac:spMkLst>
            <pc:docMk/>
            <pc:sldMk cId="0" sldId="259"/>
            <ac:spMk id="19457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14:11.377" v="66" actId="207"/>
          <ac:spMkLst>
            <pc:docMk/>
            <pc:sldMk cId="0" sldId="259"/>
            <ac:spMk id="19458" creationId="{00000000-0000-0000-0000-000000000000}"/>
          </ac:spMkLst>
        </pc:spChg>
      </pc:sldChg>
      <pc:sldChg chg="modSp">
        <pc:chgData name="Nik Nashlund" userId="70fae1bf-b26f-4aaa-bcf9-41e408bb1955" providerId="ADAL" clId="{DD6C20C6-9C80-894B-ADE5-3C117598D4D0}" dt="2022-01-15T01:23:41.870" v="161" actId="20577"/>
        <pc:sldMkLst>
          <pc:docMk/>
          <pc:sldMk cId="0" sldId="268"/>
        </pc:sldMkLst>
        <pc:spChg chg="mod">
          <ac:chgData name="Nik Nashlund" userId="70fae1bf-b26f-4aaa-bcf9-41e408bb1955" providerId="ADAL" clId="{DD6C20C6-9C80-894B-ADE5-3C117598D4D0}" dt="2022-01-15T01:23:41.870" v="161" actId="20577"/>
          <ac:spMkLst>
            <pc:docMk/>
            <pc:sldMk cId="0" sldId="268"/>
            <ac:spMk id="35841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24:30.974" v="218" actId="20577"/>
        <pc:sldMkLst>
          <pc:docMk/>
          <pc:sldMk cId="0" sldId="272"/>
        </pc:sldMkLst>
        <pc:spChg chg="mod">
          <ac:chgData name="Nik Nashlund" userId="70fae1bf-b26f-4aaa-bcf9-41e408bb1955" providerId="ADAL" clId="{DD6C20C6-9C80-894B-ADE5-3C117598D4D0}" dt="2022-01-15T01:24:30.974" v="218" actId="20577"/>
          <ac:spMkLst>
            <pc:docMk/>
            <pc:sldMk cId="0" sldId="272"/>
            <ac:spMk id="2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11:43.499" v="53" actId="20577"/>
        <pc:sldMkLst>
          <pc:docMk/>
          <pc:sldMk cId="0" sldId="281"/>
        </pc:sldMkLst>
        <pc:spChg chg="mod">
          <ac:chgData name="Nik Nashlund" userId="70fae1bf-b26f-4aaa-bcf9-41e408bb1955" providerId="ADAL" clId="{DD6C20C6-9C80-894B-ADE5-3C117598D4D0}" dt="2022-01-15T01:11:43.499" v="53" actId="20577"/>
          <ac:spMkLst>
            <pc:docMk/>
            <pc:sldMk cId="0" sldId="281"/>
            <ac:spMk id="2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11:25.036" v="52" actId="20577"/>
          <ac:spMkLst>
            <pc:docMk/>
            <pc:sldMk cId="0" sldId="281"/>
            <ac:spMk id="21505" creationId="{00000000-0000-0000-0000-000000000000}"/>
          </ac:spMkLst>
        </pc:spChg>
      </pc:sldChg>
      <pc:sldChg chg="modSp mod modAnim">
        <pc:chgData name="Nik Nashlund" userId="70fae1bf-b26f-4aaa-bcf9-41e408bb1955" providerId="ADAL" clId="{DD6C20C6-9C80-894B-ADE5-3C117598D4D0}" dt="2022-01-15T01:12:16.471" v="61" actId="20577"/>
        <pc:sldMkLst>
          <pc:docMk/>
          <pc:sldMk cId="0" sldId="282"/>
        </pc:sldMkLst>
        <pc:spChg chg="mod">
          <ac:chgData name="Nik Nashlund" userId="70fae1bf-b26f-4aaa-bcf9-41e408bb1955" providerId="ADAL" clId="{DD6C20C6-9C80-894B-ADE5-3C117598D4D0}" dt="2022-01-15T01:12:16.471" v="61" actId="20577"/>
          <ac:spMkLst>
            <pc:docMk/>
            <pc:sldMk cId="0" sldId="282"/>
            <ac:spMk id="36867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12:13.821" v="59" actId="27636"/>
          <ac:spMkLst>
            <pc:docMk/>
            <pc:sldMk cId="0" sldId="282"/>
            <ac:spMk id="36887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10:37.029" v="11" actId="20577"/>
        <pc:sldMkLst>
          <pc:docMk/>
          <pc:sldMk cId="0" sldId="283"/>
        </pc:sldMkLst>
        <pc:spChg chg="mod">
          <ac:chgData name="Nik Nashlund" userId="70fae1bf-b26f-4aaa-bcf9-41e408bb1955" providerId="ADAL" clId="{DD6C20C6-9C80-894B-ADE5-3C117598D4D0}" dt="2022-01-15T01:10:37.029" v="11" actId="20577"/>
          <ac:spMkLst>
            <pc:docMk/>
            <pc:sldMk cId="0" sldId="283"/>
            <ac:spMk id="17410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12:51.824" v="64" actId="20577"/>
        <pc:sldMkLst>
          <pc:docMk/>
          <pc:sldMk cId="0" sldId="290"/>
        </pc:sldMkLst>
        <pc:spChg chg="mod">
          <ac:chgData name="Nik Nashlund" userId="70fae1bf-b26f-4aaa-bcf9-41e408bb1955" providerId="ADAL" clId="{DD6C20C6-9C80-894B-ADE5-3C117598D4D0}" dt="2022-01-15T01:12:51.824" v="64" actId="20577"/>
          <ac:spMkLst>
            <pc:docMk/>
            <pc:sldMk cId="0" sldId="290"/>
            <ac:spMk id="16386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12:39.587" v="63" actId="20577"/>
          <ac:spMkLst>
            <pc:docMk/>
            <pc:sldMk cId="0" sldId="290"/>
            <ac:spMk id="25601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11:17.567" v="50" actId="20577"/>
        <pc:sldMkLst>
          <pc:docMk/>
          <pc:sldMk cId="0" sldId="293"/>
        </pc:sldMkLst>
        <pc:spChg chg="mod">
          <ac:chgData name="Nik Nashlund" userId="70fae1bf-b26f-4aaa-bcf9-41e408bb1955" providerId="ADAL" clId="{DD6C20C6-9C80-894B-ADE5-3C117598D4D0}" dt="2022-01-15T01:11:17.567" v="50" actId="20577"/>
          <ac:spMkLst>
            <pc:docMk/>
            <pc:sldMk cId="0" sldId="293"/>
            <ac:spMk id="20481" creationId="{00000000-0000-0000-0000-000000000000}"/>
          </ac:spMkLst>
        </pc:spChg>
      </pc:sldChg>
      <pc:sldChg chg="modSp mod">
        <pc:chgData name="Nik Nashlund" userId="70fae1bf-b26f-4aaa-bcf9-41e408bb1955" providerId="ADAL" clId="{DD6C20C6-9C80-894B-ADE5-3C117598D4D0}" dt="2022-01-15T01:27:07.587" v="231" actId="14100"/>
        <pc:sldMkLst>
          <pc:docMk/>
          <pc:sldMk cId="0" sldId="295"/>
        </pc:sldMkLst>
        <pc:spChg chg="mod">
          <ac:chgData name="Nik Nashlund" userId="70fae1bf-b26f-4aaa-bcf9-41e408bb1955" providerId="ADAL" clId="{DD6C20C6-9C80-894B-ADE5-3C117598D4D0}" dt="2022-01-15T01:27:07.587" v="231" actId="14100"/>
          <ac:spMkLst>
            <pc:docMk/>
            <pc:sldMk cId="0" sldId="295"/>
            <ac:spMk id="6" creationId="{FD2CBC8F-4B8A-3A4A-B802-E18A80370988}"/>
          </ac:spMkLst>
        </pc:spChg>
        <pc:spChg chg="mod">
          <ac:chgData name="Nik Nashlund" userId="70fae1bf-b26f-4aaa-bcf9-41e408bb1955" providerId="ADAL" clId="{DD6C20C6-9C80-894B-ADE5-3C117598D4D0}" dt="2022-01-15T01:26:33.663" v="223" actId="2710"/>
          <ac:spMkLst>
            <pc:docMk/>
            <pc:sldMk cId="0" sldId="295"/>
            <ac:spMk id="31745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26:41.598" v="225" actId="1036"/>
          <ac:spMkLst>
            <pc:docMk/>
            <pc:sldMk cId="0" sldId="295"/>
            <ac:spMk id="31746" creationId="{00000000-0000-0000-0000-000000000000}"/>
          </ac:spMkLst>
        </pc:spChg>
        <pc:spChg chg="mod">
          <ac:chgData name="Nik Nashlund" userId="70fae1bf-b26f-4aaa-bcf9-41e408bb1955" providerId="ADAL" clId="{DD6C20C6-9C80-894B-ADE5-3C117598D4D0}" dt="2022-01-15T01:27:00.871" v="230" actId="1035"/>
          <ac:spMkLst>
            <pc:docMk/>
            <pc:sldMk cId="0" sldId="295"/>
            <ac:spMk id="31747" creationId="{00000000-0000-0000-0000-000000000000}"/>
          </ac:spMkLst>
        </pc:spChg>
      </pc:sldChg>
      <pc:sldChg chg="addSp modSp del mod modAnim">
        <pc:chgData name="Nik Nashlund" userId="70fae1bf-b26f-4aaa-bcf9-41e408bb1955" providerId="ADAL" clId="{DD6C20C6-9C80-894B-ADE5-3C117598D4D0}" dt="2022-01-19T03:26:52.004" v="251" actId="2696"/>
        <pc:sldMkLst>
          <pc:docMk/>
          <pc:sldMk cId="1132150034" sldId="301"/>
        </pc:sldMkLst>
        <pc:picChg chg="mod">
          <ac:chgData name="Nik Nashlund" userId="70fae1bf-b26f-4aaa-bcf9-41e408bb1955" providerId="ADAL" clId="{DD6C20C6-9C80-894B-ADE5-3C117598D4D0}" dt="2022-01-15T01:21:51.839" v="118" actId="14826"/>
          <ac:picMkLst>
            <pc:docMk/>
            <pc:sldMk cId="1132150034" sldId="301"/>
            <ac:picMk id="4" creationId="{00000000-0000-0000-0000-000000000000}"/>
          </ac:picMkLst>
        </pc:picChg>
        <pc:picChg chg="mod">
          <ac:chgData name="Nik Nashlund" userId="70fae1bf-b26f-4aaa-bcf9-41e408bb1955" providerId="ADAL" clId="{DD6C20C6-9C80-894B-ADE5-3C117598D4D0}" dt="2022-01-15T01:18:48.079" v="75" actId="14826"/>
          <ac:picMkLst>
            <pc:docMk/>
            <pc:sldMk cId="1132150034" sldId="301"/>
            <ac:picMk id="5" creationId="{00000000-0000-0000-0000-000000000000}"/>
          </ac:picMkLst>
        </pc:picChg>
        <pc:picChg chg="mod">
          <ac:chgData name="Nik Nashlund" userId="70fae1bf-b26f-4aaa-bcf9-41e408bb1955" providerId="ADAL" clId="{DD6C20C6-9C80-894B-ADE5-3C117598D4D0}" dt="2022-01-15T01:18:57.548" v="76" actId="14826"/>
          <ac:picMkLst>
            <pc:docMk/>
            <pc:sldMk cId="1132150034" sldId="301"/>
            <ac:picMk id="6" creationId="{00000000-0000-0000-0000-000000000000}"/>
          </ac:picMkLst>
        </pc:picChg>
        <pc:cxnChg chg="add mod">
          <ac:chgData name="Nik Nashlund" userId="70fae1bf-b26f-4aaa-bcf9-41e408bb1955" providerId="ADAL" clId="{DD6C20C6-9C80-894B-ADE5-3C117598D4D0}" dt="2022-01-15T01:22:21.119" v="120" actId="1076"/>
          <ac:cxnSpMkLst>
            <pc:docMk/>
            <pc:sldMk cId="1132150034" sldId="301"/>
            <ac:cxnSpMk id="7" creationId="{598EA261-E6A1-A140-A76C-B432F8B7DAA7}"/>
          </ac:cxnSpMkLst>
        </pc:cxnChg>
        <pc:cxnChg chg="add mod">
          <ac:chgData name="Nik Nashlund" userId="70fae1bf-b26f-4aaa-bcf9-41e408bb1955" providerId="ADAL" clId="{DD6C20C6-9C80-894B-ADE5-3C117598D4D0}" dt="2022-01-15T01:20:30.897" v="117" actId="1076"/>
          <ac:cxnSpMkLst>
            <pc:docMk/>
            <pc:sldMk cId="1132150034" sldId="301"/>
            <ac:cxnSpMk id="10" creationId="{862FF6B3-9AF5-D544-B8CF-0429D293C288}"/>
          </ac:cxnSpMkLst>
        </pc:cxnChg>
        <pc:cxnChg chg="add mod">
          <ac:chgData name="Nik Nashlund" userId="70fae1bf-b26f-4aaa-bcf9-41e408bb1955" providerId="ADAL" clId="{DD6C20C6-9C80-894B-ADE5-3C117598D4D0}" dt="2022-01-15T01:22:45.664" v="123" actId="1076"/>
          <ac:cxnSpMkLst>
            <pc:docMk/>
            <pc:sldMk cId="1132150034" sldId="301"/>
            <ac:cxnSpMk id="11" creationId="{75AC39E1-148F-AF4E-997E-BB9C9A6E9B60}"/>
          </ac:cxnSpMkLst>
        </pc:cxnChg>
      </pc:sldChg>
      <pc:sldChg chg="del">
        <pc:chgData name="Nik Nashlund" userId="70fae1bf-b26f-4aaa-bcf9-41e408bb1955" providerId="ADAL" clId="{DD6C20C6-9C80-894B-ADE5-3C117598D4D0}" dt="2022-01-15T01:15:32.399" v="72" actId="2696"/>
        <pc:sldMkLst>
          <pc:docMk/>
          <pc:sldMk cId="647651862" sldId="302"/>
        </pc:sldMkLst>
      </pc:sldChg>
      <pc:sldChg chg="del">
        <pc:chgData name="Nik Nashlund" userId="70fae1bf-b26f-4aaa-bcf9-41e408bb1955" providerId="ADAL" clId="{DD6C20C6-9C80-894B-ADE5-3C117598D4D0}" dt="2022-01-15T01:15:32.399" v="72" actId="2696"/>
        <pc:sldMkLst>
          <pc:docMk/>
          <pc:sldMk cId="3252241607" sldId="305"/>
        </pc:sldMkLst>
      </pc:sldChg>
      <pc:sldChg chg="del">
        <pc:chgData name="Nik Nashlund" userId="70fae1bf-b26f-4aaa-bcf9-41e408bb1955" providerId="ADAL" clId="{DD6C20C6-9C80-894B-ADE5-3C117598D4D0}" dt="2022-01-15T01:16:13.825" v="74" actId="2696"/>
        <pc:sldMkLst>
          <pc:docMk/>
          <pc:sldMk cId="3851371376" sldId="306"/>
        </pc:sldMkLst>
      </pc:sldChg>
      <pc:sldChg chg="add">
        <pc:chgData name="Nik Nashlund" userId="70fae1bf-b26f-4aaa-bcf9-41e408bb1955" providerId="ADAL" clId="{DD6C20C6-9C80-894B-ADE5-3C117598D4D0}" dt="2022-01-19T03:26:49.175" v="250"/>
        <pc:sldMkLst>
          <pc:docMk/>
          <pc:sldMk cId="324427066" sldId="322"/>
        </pc:sldMkLst>
      </pc:sldChg>
      <pc:sldChg chg="add">
        <pc:chgData name="Nik Nashlund" userId="70fae1bf-b26f-4aaa-bcf9-41e408bb1955" providerId="ADAL" clId="{DD6C20C6-9C80-894B-ADE5-3C117598D4D0}" dt="2022-01-15T01:16:10.835" v="73"/>
        <pc:sldMkLst>
          <pc:docMk/>
          <pc:sldMk cId="1624258434" sldId="33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D4F736-02C1-E147-BC0C-DBD7B2554F0D}" type="datetimeFigureOut">
              <a:rPr lang="en-US"/>
              <a:pPr>
                <a:defRPr/>
              </a:pPr>
              <a:t>1/15/23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5BABB83-E574-654C-BDDE-661AE66DD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5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B2A495-A273-5049-BEF8-F92077F2DC4F}" type="datetimeFigureOut">
              <a:rPr lang="en-US"/>
              <a:pPr>
                <a:defRPr/>
              </a:pPr>
              <a:t>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6F57E2-6DA8-924D-8B1E-E91B7124E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60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4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Bianca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6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Bianca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5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Bianca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Bianca – ‘fairly’ quick as too many words…visual coming 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Bianca – ‘fairly’ quick as too many words…visual coming up.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4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EDB18B48-A038-6B4B-B39E-FCB604A963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8062F6D5-F6F4-BF4C-AF93-C11E9D64A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Bianca – This entire ppt is on our </a:t>
            </a:r>
            <a:r>
              <a:rPr lang="en-US" altLang="en-US" dirty="0" err="1">
                <a:ea typeface="ＭＳ Ｐゴシック" panose="020B0600070205080204" pitchFamily="34" charset="-128"/>
              </a:rPr>
              <a:t>webstie</a:t>
            </a:r>
            <a:r>
              <a:rPr lang="en-US" altLang="en-US" dirty="0">
                <a:ea typeface="ＭＳ Ｐゴシック" panose="020B0600070205080204" pitchFamily="34" charset="-128"/>
              </a:rPr>
              <a:t>: student &gt; program planning &gt; Grade 9-11 program planning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D012E7C0-5F51-D147-AB38-8787C4721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3EF3537-91D9-E240-A8E1-5C230862A98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327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Bianca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Bianca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37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7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22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1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4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38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4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73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6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57E2-6DA8-924D-8B1E-E91B7124EA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8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2147483646 h 1331"/>
              <a:gd name="T2" fmla="*/ 0 w 5760"/>
              <a:gd name="T3" fmla="*/ 2147483646 h 1331"/>
              <a:gd name="T4" fmla="*/ 2147483646 w 5760"/>
              <a:gd name="T5" fmla="*/ 2147483646 h 1331"/>
              <a:gd name="T6" fmla="*/ 2147483646 w 5760"/>
              <a:gd name="T7" fmla="*/ 0 h 1331"/>
              <a:gd name="T8" fmla="*/ 0 w 5760"/>
              <a:gd name="T9" fmla="*/ 214748364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2147483646 w 1914"/>
              <a:gd name="T1" fmla="*/ 2147483646 h 4329"/>
              <a:gd name="T2" fmla="*/ 2147483646 w 1914"/>
              <a:gd name="T3" fmla="*/ 2147483646 h 4329"/>
              <a:gd name="T4" fmla="*/ 2147483646 w 1914"/>
              <a:gd name="T5" fmla="*/ 2147483646 h 4329"/>
              <a:gd name="T6" fmla="*/ 0 w 1914"/>
              <a:gd name="T7" fmla="*/ 0 h 4329"/>
              <a:gd name="T8" fmla="*/ 2147483646 w 1914"/>
              <a:gd name="T9" fmla="*/ 2147483646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B6A9D-8D8C-C34F-B252-C9019E2462F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3360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1CF7-92F7-5B48-9571-DF793D220F53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1717476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D06B3-CE19-FF44-8DF1-9EE7873F4F3F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1373912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000E-9BC5-A84D-87CA-24AA32D68798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3824102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6D7E9-0FC4-884F-B713-FEBE7ED926C7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3264312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2147483646 h 1331"/>
              <a:gd name="T2" fmla="*/ 0 w 5760"/>
              <a:gd name="T3" fmla="*/ 2147483646 h 1331"/>
              <a:gd name="T4" fmla="*/ 2147483646 w 5760"/>
              <a:gd name="T5" fmla="*/ 2147483646 h 1331"/>
              <a:gd name="T6" fmla="*/ 2147483646 w 5760"/>
              <a:gd name="T7" fmla="*/ 0 h 1331"/>
              <a:gd name="T8" fmla="*/ 0 w 5760"/>
              <a:gd name="T9" fmla="*/ 214748364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T0" fmla="*/ 2147483646 w 1914"/>
              <a:gd name="T1" fmla="*/ 2147483646 h 4329"/>
              <a:gd name="T2" fmla="*/ 2147483646 w 1914"/>
              <a:gd name="T3" fmla="*/ 2147483646 h 4329"/>
              <a:gd name="T4" fmla="*/ 2147483646 w 1914"/>
              <a:gd name="T5" fmla="*/ 2147483646 h 4329"/>
              <a:gd name="T6" fmla="*/ 0 w 1914"/>
              <a:gd name="T7" fmla="*/ 0 h 4329"/>
              <a:gd name="T8" fmla="*/ 2147483646 w 1914"/>
              <a:gd name="T9" fmla="*/ 2147483646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E244-CF23-D44D-A33C-E5F7E9025B59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157792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83D41-7206-C647-82E6-966C37259EC9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6569187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6E04-AB31-454A-AD22-C4EA1E34DF2B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6702808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413D-2671-854A-9372-475EBF605CFA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4132831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64353-F697-A144-9DC0-3C3CEB1D36AE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8803796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AAC5A-2A52-8A46-9F58-E130863E0EB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89208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844C0-48B5-6C4D-92EF-6A0B1F460651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2898394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/>
            <a:gdLst>
              <a:gd name="T0" fmla="*/ 0 w 5760"/>
              <a:gd name="T1" fmla="*/ 2147483646 h 1331"/>
              <a:gd name="T2" fmla="*/ 0 w 5760"/>
              <a:gd name="T3" fmla="*/ 2147483646 h 1331"/>
              <a:gd name="T4" fmla="*/ 2147483646 w 5760"/>
              <a:gd name="T5" fmla="*/ 2147483646 h 1331"/>
              <a:gd name="T6" fmla="*/ 2147483646 w 5760"/>
              <a:gd name="T7" fmla="*/ 0 h 1331"/>
              <a:gd name="T8" fmla="*/ 0 w 5760"/>
              <a:gd name="T9" fmla="*/ 214748364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C7C7C">
              <a:alpha val="45097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T0" fmla="*/ 2147483646 w 1914"/>
              <a:gd name="T1" fmla="*/ 2147483646 h 4329"/>
              <a:gd name="T2" fmla="*/ 2147483646 w 1914"/>
              <a:gd name="T3" fmla="*/ 2147483646 h 4329"/>
              <a:gd name="T4" fmla="*/ 2147483646 w 1914"/>
              <a:gd name="T5" fmla="*/ 2147483646 h 4329"/>
              <a:gd name="T6" fmla="*/ 0 w 1914"/>
              <a:gd name="T7" fmla="*/ 0 h 4329"/>
              <a:gd name="T8" fmla="*/ 2147483646 w 1914"/>
              <a:gd name="T9" fmla="*/ 2147483646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95959">
              <a:alpha val="39999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96ACA493-4D9E-DA45-BD5A-ACDF5C266674}" type="slidenum">
              <a:rPr lang="en-CA" altLang="x-none"/>
              <a:pPr>
                <a:defRPr/>
              </a:pPr>
              <a:t>‹#›</a:t>
            </a:fld>
            <a:endParaRPr lang="en-CA" altLang="x-non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54" r:id="rId1"/>
    <p:sldLayoutId id="2147484247" r:id="rId2"/>
    <p:sldLayoutId id="2147484255" r:id="rId3"/>
    <p:sldLayoutId id="2147484248" r:id="rId4"/>
    <p:sldLayoutId id="2147484256" r:id="rId5"/>
    <p:sldLayoutId id="2147484249" r:id="rId6"/>
    <p:sldLayoutId id="2147484250" r:id="rId7"/>
    <p:sldLayoutId id="2147484257" r:id="rId8"/>
    <p:sldLayoutId id="2147484258" r:id="rId9"/>
    <p:sldLayoutId id="2147484251" r:id="rId10"/>
    <p:sldLayoutId id="2147484252" r:id="rId11"/>
    <p:sldLayoutId id="214748425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charset="0"/>
          <a:ea typeface="ＭＳ Ｐゴシック" charset="0"/>
          <a:cs typeface="ＭＳ Ｐゴシック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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1484783"/>
            <a:ext cx="6480048" cy="4195291"/>
          </a:xfrm>
          <a:extLst>
            <a:ext uri="{909E8E84-426E-40dd-AFC4-6F175D3DCCD1}"/>
            <a:ext uri="{91240B29-F687-4f45-9708-019B960494DF}"/>
          </a:extLst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8000" dirty="0">
                <a:latin typeface="Candara" charset="0"/>
                <a:ea typeface="+mj-ea"/>
                <a:cs typeface="+mj-cs"/>
              </a:rPr>
              <a:t>Program Planning</a:t>
            </a:r>
            <a:br>
              <a:rPr lang="en-CA" sz="8000" dirty="0">
                <a:latin typeface="Candara" charset="0"/>
                <a:ea typeface="+mj-ea"/>
                <a:cs typeface="+mj-cs"/>
              </a:rPr>
            </a:br>
            <a:r>
              <a:rPr lang="en-CA" sz="3200" dirty="0">
                <a:latin typeface="Candara" charset="0"/>
                <a:ea typeface="+mj-ea"/>
                <a:cs typeface="+mj-cs"/>
              </a:rPr>
              <a:t>(into) </a:t>
            </a:r>
            <a:r>
              <a:rPr lang="en-CA" sz="5400" dirty="0">
                <a:latin typeface="Candara" charset="0"/>
                <a:ea typeface="+mj-ea"/>
                <a:cs typeface="+mj-cs"/>
              </a:rPr>
              <a:t>Grade 9-12</a:t>
            </a:r>
            <a:br>
              <a:rPr lang="en-CA" sz="5400" dirty="0">
                <a:latin typeface="Candara" charset="0"/>
                <a:ea typeface="+mj-ea"/>
                <a:cs typeface="+mj-cs"/>
              </a:rPr>
            </a:br>
            <a:br>
              <a:rPr lang="en-CA" sz="8000" dirty="0">
                <a:latin typeface="Candara" charset="0"/>
                <a:ea typeface="+mj-ea"/>
                <a:cs typeface="+mj-cs"/>
              </a:rPr>
            </a:br>
            <a:br>
              <a:rPr lang="en-CA" sz="8000" dirty="0">
                <a:latin typeface="Candara" charset="0"/>
                <a:ea typeface="+mj-ea"/>
                <a:cs typeface="+mj-cs"/>
              </a:rPr>
            </a:br>
            <a:br>
              <a:rPr lang="en-CA" sz="8000" dirty="0">
                <a:latin typeface="Candara" charset="0"/>
                <a:ea typeface="+mj-ea"/>
                <a:cs typeface="+mj-cs"/>
              </a:rPr>
            </a:br>
            <a:endParaRPr lang="en-CA" sz="8000" dirty="0">
              <a:latin typeface="Candara" charset="0"/>
              <a:ea typeface="+mj-ea"/>
              <a:cs typeface="+mj-cs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3388" y="1700213"/>
            <a:ext cx="8386762" cy="1441450"/>
          </a:xfrm>
        </p:spPr>
        <p:txBody>
          <a:bodyPr/>
          <a:lstStyle/>
          <a:p>
            <a:pPr algn="ctr" eaLnBrk="1" hangingPunct="1">
              <a:buFont typeface="Symbol" charset="2"/>
              <a:buNone/>
            </a:pPr>
            <a:r>
              <a:rPr lang="en-CA" altLang="en-US" sz="5000" b="1" dirty="0">
                <a:latin typeface="Candara" charset="0"/>
                <a:ea typeface="ＭＳ Ｐゴシック" charset="-128"/>
              </a:rPr>
              <a:t>H. J. </a:t>
            </a:r>
            <a:r>
              <a:rPr lang="en-CA" altLang="en-US" sz="5000" b="1" dirty="0" err="1">
                <a:latin typeface="Candara" charset="0"/>
                <a:ea typeface="ＭＳ Ｐゴシック" charset="-128"/>
              </a:rPr>
              <a:t>Cambie</a:t>
            </a:r>
            <a:r>
              <a:rPr lang="en-CA" altLang="en-US" sz="5000" b="1" dirty="0">
                <a:latin typeface="Candara" charset="0"/>
                <a:ea typeface="ＭＳ Ｐゴシック" charset="-128"/>
              </a:rPr>
              <a:t> Secondary</a:t>
            </a:r>
          </a:p>
          <a:p>
            <a:pPr algn="ctr" eaLnBrk="1" hangingPunct="1">
              <a:buFont typeface="Symbol" charset="2"/>
              <a:buNone/>
            </a:pPr>
            <a:endParaRPr lang="en-CA" altLang="en-US" sz="5000" b="1" dirty="0">
              <a:latin typeface="Candara" charset="0"/>
              <a:ea typeface="ＭＳ Ｐゴシック" charset="-128"/>
            </a:endParaRPr>
          </a:p>
          <a:p>
            <a:pPr eaLnBrk="1" hangingPunct="1">
              <a:buFont typeface="Symbol" charset="2"/>
              <a:buNone/>
            </a:pPr>
            <a:endParaRPr lang="en-CA" altLang="en-US" sz="5000" dirty="0">
              <a:latin typeface="Candara" charset="0"/>
              <a:ea typeface="ＭＳ Ｐゴシック" charset="-128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51520" y="1052513"/>
            <a:ext cx="8640960" cy="3240087"/>
          </a:xfrm>
        </p:spPr>
        <p:txBody>
          <a:bodyPr/>
          <a:lstStyle/>
          <a:p>
            <a:pPr algn="ctr" eaLnBrk="1" hangingPunct="1"/>
            <a:r>
              <a:rPr lang="en-US" altLang="en-US" sz="6000" dirty="0">
                <a:latin typeface="Candara" charset="0"/>
                <a:ea typeface="ＭＳ Ｐゴシック" charset="-128"/>
              </a:rPr>
              <a:t>Entering Grade 10,11,or 12 </a:t>
            </a:r>
            <a:br>
              <a:rPr lang="en-US" altLang="en-US" sz="6000" dirty="0">
                <a:latin typeface="Candara" charset="0"/>
                <a:ea typeface="ＭＳ Ｐゴシック" charset="-128"/>
              </a:rPr>
            </a:br>
            <a:r>
              <a:rPr lang="en-US" altLang="en-US" sz="6000" dirty="0">
                <a:latin typeface="Candara" charset="0"/>
                <a:ea typeface="ＭＳ Ｐゴシック" charset="-128"/>
              </a:rPr>
              <a:t>(GRAD PROGRAM)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680075"/>
            <a:ext cx="935037" cy="102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350"/>
            <a:ext cx="8568952" cy="1143000"/>
          </a:xfrm>
        </p:spPr>
        <p:txBody>
          <a:bodyPr/>
          <a:lstStyle/>
          <a:p>
            <a:pPr algn="ctr" eaLnBrk="1" hangingPunct="1"/>
            <a:r>
              <a:rPr lang="en-CA" altLang="en-US" sz="4000" dirty="0">
                <a:latin typeface="Candara" charset="0"/>
                <a:ea typeface="ＭＳ Ｐゴシック" charset="-128"/>
              </a:rPr>
              <a:t>ENTERING GR 10, 11, or 12 – SEPT 2023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484313"/>
            <a:ext cx="9036050" cy="4968875"/>
          </a:xfrm>
        </p:spPr>
        <p:txBody>
          <a:bodyPr>
            <a:noAutofit/>
          </a:bodyPr>
          <a:lstStyle/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CA" sz="2400" b="1" dirty="0">
              <a:solidFill>
                <a:srgbClr val="FF0000"/>
              </a:solidFill>
              <a:latin typeface="Candara"/>
              <a:ea typeface="+mn-ea"/>
              <a:cs typeface="Candara"/>
            </a:endParaRPr>
          </a:p>
          <a:p>
            <a:pPr marL="448056" lvl="1" indent="0" eaLnBrk="1" fontAlgn="auto" hangingPunct="1">
              <a:spcAft>
                <a:spcPts val="0"/>
              </a:spcAft>
              <a:buNone/>
              <a:defRPr/>
            </a:pPr>
            <a:r>
              <a:rPr lang="en-CA" sz="2800" b="1" dirty="0">
                <a:latin typeface="Candara"/>
                <a:ea typeface="+mn-ea"/>
                <a:cs typeface="Candara"/>
              </a:rPr>
              <a:t>GRAD PROGRAM </a:t>
            </a:r>
            <a:r>
              <a:rPr lang="en-CA" sz="2800" dirty="0">
                <a:latin typeface="Candara"/>
                <a:ea typeface="+mn-ea"/>
                <a:cs typeface="Candara"/>
              </a:rPr>
              <a:t>REQUIREMENTS.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THERE ARE </a:t>
            </a:r>
            <a:r>
              <a:rPr lang="en-CA" sz="2800" b="1" u="sng" dirty="0">
                <a:latin typeface="Candara"/>
                <a:ea typeface="+mn-ea"/>
                <a:cs typeface="Candara"/>
              </a:rPr>
              <a:t>NO MORE PROVINCIAL EXAMS</a:t>
            </a:r>
            <a:r>
              <a:rPr lang="en-CA" sz="2800" dirty="0">
                <a:latin typeface="Candara"/>
                <a:ea typeface="+mn-ea"/>
                <a:cs typeface="Candara"/>
              </a:rPr>
              <a:t>.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altLang="en-US" sz="2800">
                <a:solidFill>
                  <a:schemeClr val="bg1"/>
                </a:solidFill>
                <a:highlight>
                  <a:srgbClr val="FFFF00"/>
                </a:highlight>
                <a:latin typeface="Candara" panose="020E0502030303020204" pitchFamily="34" charset="0"/>
                <a:ea typeface="ＭＳ Ｐゴシック" panose="020B0600070205080204" pitchFamily="34" charset="-128"/>
              </a:rPr>
              <a:t>Grade 12s (Sept 4 credits (one course) must be Indigenous Focussed</a:t>
            </a:r>
            <a:endParaRPr lang="en-CA" sz="28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STUDENT MUST COMPLETE 3 REQUIRED ASSESSMENTS:</a:t>
            </a:r>
          </a:p>
          <a:p>
            <a:pPr marL="1279588" lvl="3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NUMERACY ASSESSMENT – GR. 10</a:t>
            </a:r>
          </a:p>
          <a:p>
            <a:pPr marL="1279588" lvl="3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LITERACY ASSESSMENT – GR. 10</a:t>
            </a:r>
          </a:p>
          <a:p>
            <a:pPr marL="1279588" lvl="3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LITERACY ASSESSMENT – GR. 12*</a:t>
            </a:r>
          </a:p>
          <a:p>
            <a:pPr marL="1005268" lvl="3" indent="0" eaLnBrk="1" fontAlgn="auto" hangingPunct="1">
              <a:spcAft>
                <a:spcPts val="0"/>
              </a:spcAft>
              <a:buNone/>
              <a:defRPr/>
            </a:pPr>
            <a:endParaRPr lang="en-CA" sz="2400" dirty="0">
              <a:latin typeface="Candara"/>
              <a:ea typeface="+mn-ea"/>
              <a:cs typeface="Candara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74638"/>
            <a:ext cx="8496300" cy="1209675"/>
          </a:xfrm>
        </p:spPr>
        <p:txBody>
          <a:bodyPr/>
          <a:lstStyle/>
          <a:p>
            <a:pPr algn="ctr" eaLnBrk="1" hangingPunct="1"/>
            <a:r>
              <a:rPr lang="en-CA" altLang="en-US" sz="4500" dirty="0">
                <a:latin typeface="Candara" charset="0"/>
                <a:ea typeface="ＭＳ Ｐゴシック" charset="-128"/>
              </a:rPr>
              <a:t>Grade 10-12 Grad Program</a:t>
            </a:r>
          </a:p>
        </p:txBody>
      </p:sp>
      <p:sp>
        <p:nvSpPr>
          <p:cNvPr id="2867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9750" y="1268413"/>
            <a:ext cx="7467600" cy="4957762"/>
          </a:xfrm>
        </p:spPr>
        <p:txBody>
          <a:bodyPr/>
          <a:lstStyle/>
          <a:p>
            <a:pPr marL="0" indent="0" eaLnBrk="1" hangingPunct="1">
              <a:buNone/>
            </a:pPr>
            <a:endParaRPr lang="en-CA" altLang="en-US" sz="2800" dirty="0">
              <a:latin typeface="Candara" charset="0"/>
              <a:ea typeface="ＭＳ Ｐゴシック" charset="-128"/>
            </a:endParaRPr>
          </a:p>
          <a:p>
            <a:pPr marL="457200" indent="-457200" eaLnBrk="1" hangingPunct="1"/>
            <a:r>
              <a:rPr lang="en-CA" altLang="en-US" sz="2800" dirty="0">
                <a:latin typeface="Candara" charset="0"/>
                <a:ea typeface="ＭＳ Ｐゴシック" charset="-128"/>
              </a:rPr>
              <a:t>Students need a minimum of </a:t>
            </a:r>
            <a:r>
              <a:rPr lang="en-CA" altLang="en-US" sz="2800" b="1" i="1" u="sng" dirty="0">
                <a:latin typeface="Candara" charset="0"/>
                <a:ea typeface="ＭＳ Ｐゴシック" charset="-128"/>
              </a:rPr>
              <a:t>80 credits </a:t>
            </a:r>
            <a:r>
              <a:rPr lang="en-CA" altLang="en-US" sz="2800" dirty="0">
                <a:latin typeface="Candara" charset="0"/>
                <a:ea typeface="ＭＳ Ｐゴシック" charset="-128"/>
              </a:rPr>
              <a:t>to graduate.</a:t>
            </a:r>
          </a:p>
          <a:p>
            <a:pPr marL="457200" indent="-457200" eaLnBrk="1" hangingPunct="1"/>
            <a:r>
              <a:rPr lang="en-CA" altLang="en-US" sz="2800" dirty="0">
                <a:latin typeface="Candara" charset="0"/>
                <a:ea typeface="ＭＳ Ｐゴシック" charset="-128"/>
              </a:rPr>
              <a:t>Most courses are 4 credits. </a:t>
            </a:r>
          </a:p>
          <a:p>
            <a:pPr marL="457200" indent="-457200" eaLnBrk="1" hangingPunct="1"/>
            <a:r>
              <a:rPr lang="en-CA" altLang="en-US" sz="2800" dirty="0">
                <a:latin typeface="Candara" charset="0"/>
                <a:ea typeface="ＭＳ Ｐゴシック" charset="-128"/>
              </a:rPr>
              <a:t>Students must successfully complete courses to accumulate credits. </a:t>
            </a:r>
          </a:p>
          <a:p>
            <a:pPr marL="457200" indent="-457200" eaLnBrk="1" hangingPunct="1"/>
            <a:r>
              <a:rPr lang="en-CA" altLang="en-US" sz="2800" dirty="0">
                <a:latin typeface="Candara" charset="0"/>
                <a:ea typeface="ＭＳ Ｐゴシック" charset="-128"/>
              </a:rPr>
              <a:t>Some Post-Secondary programs have specific course requirements – do the research !!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116632"/>
            <a:ext cx="7467600" cy="1282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sz="5300" dirty="0">
                <a:latin typeface="Candara" charset="0"/>
                <a:ea typeface="+mj-ea"/>
                <a:cs typeface="+mj-cs"/>
              </a:rPr>
              <a:t>REQUIRED COURSES</a:t>
            </a:r>
            <a:br>
              <a:rPr lang="en-CA" sz="5300" dirty="0">
                <a:latin typeface="Candara" charset="0"/>
                <a:ea typeface="+mj-ea"/>
                <a:cs typeface="+mj-cs"/>
              </a:rPr>
            </a:br>
            <a:r>
              <a:rPr lang="en-CA" sz="4000" b="1" dirty="0">
                <a:latin typeface="Candara" charset="0"/>
                <a:ea typeface="+mj-ea"/>
                <a:cs typeface="+mj-cs"/>
              </a:rPr>
              <a:t>13</a:t>
            </a:r>
            <a:r>
              <a:rPr lang="en-CA" sz="4000" dirty="0">
                <a:latin typeface="Candara" charset="0"/>
                <a:ea typeface="+mj-ea"/>
                <a:cs typeface="+mj-cs"/>
              </a:rPr>
              <a:t> </a:t>
            </a:r>
            <a:r>
              <a:rPr lang="en-CA" sz="2800" dirty="0">
                <a:latin typeface="Candara" charset="0"/>
                <a:ea typeface="+mj-ea"/>
                <a:cs typeface="+mj-cs"/>
              </a:rPr>
              <a:t>courses = 52credits</a:t>
            </a:r>
          </a:p>
        </p:txBody>
      </p:sp>
      <p:sp>
        <p:nvSpPr>
          <p:cNvPr id="19458" name="Rectangle 4"/>
          <p:cNvSpPr>
            <a:spLocks noGrp="1" noRot="1" noChangeArrowheads="1"/>
          </p:cNvSpPr>
          <p:nvPr>
            <p:ph sz="half" idx="1"/>
          </p:nvPr>
        </p:nvSpPr>
        <p:spPr>
          <a:xfrm>
            <a:off x="179388" y="1568473"/>
            <a:ext cx="4896668" cy="5157787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200" dirty="0">
                <a:latin typeface="Candara" charset="0"/>
                <a:ea typeface="+mn-ea"/>
                <a:cs typeface="+mn-cs"/>
              </a:rPr>
              <a:t>1</a:t>
            </a:r>
            <a:r>
              <a:rPr lang="en-CA" sz="2400" dirty="0">
                <a:latin typeface="Candara" charset="0"/>
                <a:ea typeface="+mn-ea"/>
                <a:cs typeface="+mn-cs"/>
              </a:rPr>
              <a:t>. Composition &amp; Focused Literacy Studies 10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2. English Studies 11 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3. An English Studies 12 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4. Social Studies 10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5. A Social Studies 11 OR 12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6. Math 10 (one of)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Workplace Math 10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Foundations of Math &amp; Pre-Calculus 10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7. Math 11 (one of)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Workplace Math 11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Foundations Math 11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Pre-calculus Math 11</a:t>
            </a:r>
          </a:p>
          <a:p>
            <a:pPr marL="448056" lvl="1" indent="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en-CA" sz="1400" dirty="0">
              <a:latin typeface="Comic Sans MS" charset="0"/>
              <a:ea typeface="+mn-ea"/>
            </a:endParaRP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CA" sz="1400" dirty="0">
              <a:latin typeface="Comic Sans MS" charset="0"/>
              <a:ea typeface="+mn-ea"/>
            </a:endParaRP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CA" sz="1600" dirty="0">
              <a:latin typeface="Comic Sans MS" charset="0"/>
              <a:ea typeface="+mn-ea"/>
              <a:cs typeface="+mn-cs"/>
            </a:endParaRP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CA" sz="1600" dirty="0">
              <a:latin typeface="Comic Sans MS" charset="0"/>
              <a:ea typeface="+mn-ea"/>
              <a:cs typeface="+mn-cs"/>
            </a:endParaRPr>
          </a:p>
        </p:txBody>
      </p:sp>
      <p:sp>
        <p:nvSpPr>
          <p:cNvPr id="19459" name="Rectangle 5"/>
          <p:cNvSpPr>
            <a:spLocks noGrp="1" noRot="1" noChangeArrowheads="1"/>
          </p:cNvSpPr>
          <p:nvPr>
            <p:ph sz="half" idx="2"/>
          </p:nvPr>
        </p:nvSpPr>
        <p:spPr>
          <a:xfrm>
            <a:off x="4932040" y="1568473"/>
            <a:ext cx="4104580" cy="4895850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8. Science 10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9. A Science 11 or 12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Life Science 11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Chemistry 11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Physics 11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Science for Citizens 11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10. Physical &amp; Health Educ. 10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  <a:ea typeface="+mn-ea"/>
                <a:cs typeface="+mn-cs"/>
              </a:rPr>
              <a:t>11. </a:t>
            </a:r>
            <a:r>
              <a:rPr lang="en-CA" sz="2400" dirty="0">
                <a:latin typeface="Candara"/>
                <a:cs typeface="Candara"/>
              </a:rPr>
              <a:t>An Art Ed and/or ADST 10, 11, or 12</a:t>
            </a:r>
            <a:endParaRPr lang="en-CA" sz="2400" dirty="0">
              <a:latin typeface="Candara" charset="0"/>
              <a:ea typeface="+mn-ea"/>
              <a:cs typeface="+mn-cs"/>
            </a:endParaRP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</a:rPr>
              <a:t>12.  Career Life Education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</a:rPr>
              <a:t>13.  Career Life Connections &amp; 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CA" sz="2400" dirty="0">
                <a:latin typeface="Candara" charset="0"/>
              </a:rPr>
              <a:t>       Capstone</a:t>
            </a: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en-CA" dirty="0">
              <a:latin typeface="Comic Sans MS" charset="0"/>
              <a:ea typeface="+mn-ea"/>
            </a:endParaRP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CA" dirty="0">
              <a:latin typeface="Comic Sans MS" charset="0"/>
              <a:ea typeface="+mn-ea"/>
            </a:endParaRP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CA" dirty="0">
              <a:latin typeface="Comic Sans MS" charset="0"/>
              <a:ea typeface="+mn-ea"/>
            </a:endParaRPr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CA" sz="2200" dirty="0"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81B597-A6F4-F74D-B03C-36046364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60350"/>
            <a:ext cx="7467600" cy="1439863"/>
          </a:xfrm>
        </p:spPr>
        <p:txBody>
          <a:bodyPr/>
          <a:lstStyle/>
          <a:p>
            <a:pPr algn="ctr" eaLnBrk="1" hangingPunct="1"/>
            <a:r>
              <a:rPr lang="en-US" altLang="en-US" sz="4800" dirty="0">
                <a:latin typeface="Candara" charset="0"/>
                <a:ea typeface="ＭＳ Ｐゴシック" charset="-128"/>
              </a:rPr>
              <a:t>ELECTIVE COURSES</a:t>
            </a:r>
            <a:br>
              <a:rPr lang="en-US" altLang="en-US" sz="4000" dirty="0">
                <a:latin typeface="Candara" charset="0"/>
                <a:ea typeface="ＭＳ Ｐゴシック" charset="-128"/>
              </a:rPr>
            </a:br>
            <a:r>
              <a:rPr lang="en-CA" altLang="en-US" sz="3600" b="1" dirty="0">
                <a:latin typeface="Candara" charset="0"/>
                <a:ea typeface="ＭＳ Ｐゴシック" charset="-128"/>
              </a:rPr>
              <a:t>7</a:t>
            </a:r>
            <a:r>
              <a:rPr lang="en-CA" sz="5400" dirty="0">
                <a:latin typeface="Candara" charset="0"/>
              </a:rPr>
              <a:t> </a:t>
            </a:r>
            <a:r>
              <a:rPr lang="en-CA" sz="2500" dirty="0">
                <a:latin typeface="Candara" charset="0"/>
              </a:rPr>
              <a:t>courses = 28 credits</a:t>
            </a:r>
            <a:endParaRPr lang="en-US" altLang="en-US" sz="2500" dirty="0">
              <a:latin typeface="Candara" charset="0"/>
              <a:ea typeface="ＭＳ Ｐゴシック" charset="-128"/>
            </a:endParaRPr>
          </a:p>
        </p:txBody>
      </p:sp>
      <p:sp>
        <p:nvSpPr>
          <p:cNvPr id="31746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11952" y="1917254"/>
            <a:ext cx="3657600" cy="4032026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Art 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Business Education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English 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Home Economics 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Modern Languages 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Physical &amp; Health Education </a:t>
            </a:r>
          </a:p>
          <a:p>
            <a:pPr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Theater / Drama </a:t>
            </a:r>
          </a:p>
          <a:p>
            <a:pPr eaLnBrk="1" hangingPunct="1"/>
            <a:endParaRPr lang="en-US" altLang="en-US" dirty="0">
              <a:latin typeface="Comic Sans MS" charset="0"/>
              <a:ea typeface="ＭＳ Ｐゴシック" charset="-128"/>
            </a:endParaRPr>
          </a:p>
        </p:txBody>
      </p:sp>
      <p:sp>
        <p:nvSpPr>
          <p:cNvPr id="31747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215639" y="1916832"/>
            <a:ext cx="4343400" cy="3845073"/>
          </a:xfrm>
        </p:spPr>
        <p:txBody>
          <a:bodyPr/>
          <a:lstStyle/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Sciences</a:t>
            </a:r>
            <a:endParaRPr lang="en-US" dirty="0"/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Social Studies</a:t>
            </a:r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Math</a:t>
            </a:r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Technology Education</a:t>
            </a:r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Computer Technology</a:t>
            </a:r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Recreation Leadership</a:t>
            </a:r>
          </a:p>
          <a:p>
            <a:pPr indent="-382270" eaLnBrk="1" hangingPunct="1"/>
            <a:r>
              <a:rPr lang="en-US" altLang="en-US" dirty="0">
                <a:latin typeface="Candara"/>
                <a:ea typeface="ＭＳ Ｐゴシック"/>
              </a:rPr>
              <a:t>Medical Science</a:t>
            </a:r>
            <a:endParaRPr lang="en-US" altLang="en-US" dirty="0">
              <a:latin typeface="Candara" charset="0"/>
              <a:ea typeface="ＭＳ Ｐゴシック" charset="-128"/>
            </a:endParaRPr>
          </a:p>
          <a:p>
            <a:pPr indent="-38227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Music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D2CBC8F-4B8A-3A4A-B802-E18A8037098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73485" y="5949280"/>
            <a:ext cx="7704856" cy="8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200" dirty="0">
                <a:latin typeface="Candara" charset="0"/>
                <a:ea typeface="ＭＳ Ｐゴシック" charset="-128"/>
              </a:rPr>
              <a:t>Many course options exist in each of these different areas.  See the program planning book for more info.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7">
            <a:extLst>
              <a:ext uri="{FF2B5EF4-FFF2-40B4-BE49-F238E27FC236}">
                <a16:creationId xmlns:a16="http://schemas.microsoft.com/office/drawing/2014/main" id="{F514A696-A816-A34E-912B-37D02A40E7D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69875" y="-171450"/>
            <a:ext cx="86042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CA" altLang="en-US" sz="4800" b="1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7597" name="Group 189">
            <a:extLst>
              <a:ext uri="{FF2B5EF4-FFF2-40B4-BE49-F238E27FC236}">
                <a16:creationId xmlns:a16="http://schemas.microsoft.com/office/drawing/2014/main" id="{778B667B-6AB6-7C4E-884E-35C0F37E6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75917"/>
              </p:ext>
            </p:extLst>
          </p:nvPr>
        </p:nvGraphicFramePr>
        <p:xfrm>
          <a:off x="34925" y="620689"/>
          <a:ext cx="9109075" cy="5228701"/>
        </p:xfrm>
        <a:graphic>
          <a:graphicData uri="http://schemas.openxmlformats.org/drawingml/2006/table">
            <a:tbl>
              <a:tblPr firstRow="1"/>
              <a:tblGrid>
                <a:gridCol w="3158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3429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Graduation Requirements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34" marR="91434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CA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34" marR="91434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Grade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 Grade 11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Grade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4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 10: </a:t>
                      </a:r>
                      <a:r>
                        <a:rPr kumimoji="0" lang="en-CA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Composition &amp;       Focussed Literary Studies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English Studies 11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English Studies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Socials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a Socials 11 or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a Math 10 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a Math 11 </a:t>
                      </a:r>
                      <a:endParaRPr kumimoji="0" lang="en-CA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Science 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a Science 11 or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PHE 10 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</a:t>
                      </a: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Career Life Education 11</a:t>
                      </a:r>
                      <a:endParaRPr kumimoji="0" lang="en-CA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8878C4F-EBAA-804A-A9C0-756CFCC20734}"/>
              </a:ext>
            </a:extLst>
          </p:cNvPr>
          <p:cNvSpPr txBox="1"/>
          <p:nvPr/>
        </p:nvSpPr>
        <p:spPr>
          <a:xfrm>
            <a:off x="-1706" y="5949280"/>
            <a:ext cx="887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elective must be a Fine Art or ADST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Career Life Connections + Capstone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course must be Indigenous Focused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113A3-30CF-154F-BBE9-BE04C781E954}"/>
              </a:ext>
            </a:extLst>
          </p:cNvPr>
          <p:cNvSpPr txBox="1"/>
          <p:nvPr/>
        </p:nvSpPr>
        <p:spPr>
          <a:xfrm>
            <a:off x="1781150" y="-2809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More of a visual or the ‘big picture’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0C3D1BF0-3729-1E4B-9D7B-237B310E5C0C}"/>
              </a:ext>
            </a:extLst>
          </p:cNvPr>
          <p:cNvSpPr/>
          <p:nvPr/>
        </p:nvSpPr>
        <p:spPr>
          <a:xfrm>
            <a:off x="1547664" y="1255139"/>
            <a:ext cx="978408" cy="38566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2AC6FE09-3135-7748-B130-34A9AC8DDABE}"/>
              </a:ext>
            </a:extLst>
          </p:cNvPr>
          <p:cNvSpPr/>
          <p:nvPr/>
        </p:nvSpPr>
        <p:spPr>
          <a:xfrm>
            <a:off x="4721690" y="1255139"/>
            <a:ext cx="978408" cy="38566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BEA08CCB-AA0B-E048-9621-726E9F0366BD}"/>
              </a:ext>
            </a:extLst>
          </p:cNvPr>
          <p:cNvSpPr/>
          <p:nvPr/>
        </p:nvSpPr>
        <p:spPr>
          <a:xfrm>
            <a:off x="7798252" y="1255139"/>
            <a:ext cx="978408" cy="385668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45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E923192C-06E8-A740-817D-F455E728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998538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andara" panose="020E0502030303020204" pitchFamily="34" charset="0"/>
                <a:ea typeface="ＭＳ Ｐゴシック" panose="020B0600070205080204" pitchFamily="34" charset="-128"/>
              </a:rPr>
              <a:t>PROGRAM PLANNING GUIDE</a:t>
            </a:r>
            <a:br>
              <a:rPr lang="en-US" altLang="en-US" dirty="0">
                <a:latin typeface="Candara" panose="020E0502030303020204" pitchFamily="34" charset="0"/>
                <a:ea typeface="ＭＳ Ｐゴシック" panose="020B0600070205080204" pitchFamily="34" charset="-128"/>
              </a:rPr>
            </a:br>
            <a:r>
              <a:rPr lang="en-US" altLang="en-US" sz="2400" dirty="0">
                <a:latin typeface="Candara" panose="020E0502030303020204" pitchFamily="34" charset="0"/>
                <a:ea typeface="ＭＳ Ｐゴシック" panose="020B0600070205080204" pitchFamily="34" charset="-128"/>
              </a:rPr>
              <a:t>(to see all your course options)</a:t>
            </a:r>
            <a:endParaRPr lang="en-US" altLang="en-US" dirty="0">
              <a:latin typeface="Candara" panose="020E0502030303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474384A9-1365-D640-AB00-C321F52A4388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EE47A-5503-794D-9726-85F3D2C687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855" y="1226705"/>
            <a:ext cx="8617928" cy="3884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356DB-5EF1-8040-9627-07F4E4DA71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5344" y="2078587"/>
            <a:ext cx="7560840" cy="3809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AE737-03F3-DB41-82DD-51FF2333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7644" y="2764679"/>
            <a:ext cx="6408712" cy="36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53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2B7D-3514-7D44-AAEE-2C35BDA6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2182143" cy="3776464"/>
          </a:xfrm>
        </p:spPr>
        <p:txBody>
          <a:bodyPr/>
          <a:lstStyle/>
          <a:p>
            <a:r>
              <a:rPr lang="en-US" dirty="0"/>
              <a:t>Ex. A Math page.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48C5CE5C-6B0F-454C-AB33-BFFE1A79AF73}"/>
              </a:ext>
            </a:extLst>
          </p:cNvPr>
          <p:cNvPicPr>
            <a:picLocks noGrp="1" noChangeAspect="1"/>
          </p:cNvPicPr>
          <p:nvPr>
            <p:ph type="tbl" idx="1"/>
          </p:nvPr>
        </p:nvPicPr>
        <p:blipFill>
          <a:blip r:embed="rId3"/>
          <a:stretch>
            <a:fillRect/>
          </a:stretch>
        </p:blipFill>
        <p:spPr>
          <a:xfrm>
            <a:off x="2623053" y="228600"/>
            <a:ext cx="648499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551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557213"/>
            <a:ext cx="8856662" cy="1143000"/>
          </a:xfrm>
        </p:spPr>
        <p:txBody>
          <a:bodyPr/>
          <a:lstStyle/>
          <a:p>
            <a:pPr algn="ctr" eaLnBrk="1" hangingPunct="1"/>
            <a:r>
              <a:rPr lang="en-CA" altLang="en-US" sz="4400" dirty="0">
                <a:latin typeface="Candara" charset="0"/>
                <a:ea typeface="ＭＳ Ｐゴシック" charset="-128"/>
              </a:rPr>
              <a:t>WORK EXPERIENCE (WEX)</a:t>
            </a:r>
            <a:br>
              <a:rPr lang="en-CA" altLang="en-US" sz="4400" dirty="0">
                <a:latin typeface="Candara" charset="0"/>
                <a:ea typeface="ＭＳ Ｐゴシック" charset="-128"/>
              </a:rPr>
            </a:br>
            <a:r>
              <a:rPr lang="en-CA" altLang="en-US" sz="4400" dirty="0">
                <a:latin typeface="Candara" charset="0"/>
                <a:ea typeface="ＭＳ Ｐゴシック" charset="-128"/>
              </a:rPr>
              <a:t> PROGRAMS</a:t>
            </a:r>
          </a:p>
        </p:txBody>
      </p:sp>
      <p:sp>
        <p:nvSpPr>
          <p:cNvPr id="3277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998663"/>
            <a:ext cx="7467600" cy="4525962"/>
          </a:xfrm>
        </p:spPr>
        <p:txBody>
          <a:bodyPr/>
          <a:lstStyle/>
          <a:p>
            <a:pPr marL="273050" indent="-273050" eaLnBrk="1" hangingPunct="1">
              <a:buFont typeface="Symbol" charset="2"/>
              <a:buChar char=""/>
            </a:pPr>
            <a:endParaRPr lang="en-CA" altLang="en-US" sz="2800" dirty="0">
              <a:latin typeface="Candara" charset="0"/>
              <a:ea typeface="ＭＳ Ｐゴシック" charset="-128"/>
            </a:endParaRPr>
          </a:p>
          <a:p>
            <a:pPr marL="273050" indent="-273050" eaLnBrk="1" hangingPunct="1">
              <a:buFont typeface="Symbol" charset="2"/>
              <a:buChar char=""/>
            </a:pPr>
            <a:r>
              <a:rPr lang="en-CA" altLang="en-US" sz="2800" dirty="0">
                <a:latin typeface="Candara"/>
                <a:ea typeface="ＭＳ Ｐゴシック"/>
              </a:rPr>
              <a:t>During Grade 11 or 12, students who choose WEX will complete 100-120 hours of work experience (also worth 4 credits).</a:t>
            </a:r>
          </a:p>
          <a:p>
            <a:pPr marL="273050" indent="-273050" eaLnBrk="1" hangingPunct="1">
              <a:buFont typeface="Symbol" charset="2"/>
              <a:buChar char=""/>
            </a:pPr>
            <a:r>
              <a:rPr lang="en-CA" altLang="en-US" sz="2800" dirty="0">
                <a:latin typeface="Candara" charset="0"/>
                <a:ea typeface="ＭＳ Ｐゴシック" charset="-128"/>
              </a:rPr>
              <a:t>Great opportunity for students to gain experience and learn more about career opportunities.</a:t>
            </a:r>
          </a:p>
          <a:p>
            <a:pPr marL="273050" indent="-273050" eaLnBrk="1" hangingPunct="1">
              <a:buFont typeface="Symbol" charset="2"/>
              <a:buChar char=""/>
            </a:pPr>
            <a:r>
              <a:rPr lang="en-CA" altLang="en-US" sz="2800" dirty="0">
                <a:latin typeface="Candara"/>
                <a:ea typeface="ＭＳ Ｐゴシック"/>
              </a:rPr>
              <a:t>Marketing, Accounting, &amp; Medical Science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17563" y="274638"/>
            <a:ext cx="7786687" cy="1282700"/>
          </a:xfrm>
        </p:spPr>
        <p:txBody>
          <a:bodyPr/>
          <a:lstStyle/>
          <a:p>
            <a:pPr algn="ctr" eaLnBrk="1" hangingPunct="1"/>
            <a:r>
              <a:rPr lang="en-C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/>
                <a:cs typeface="Candara"/>
              </a:rPr>
              <a:t>CAREER PROGRAMS </a:t>
            </a:r>
            <a:br>
              <a:rPr lang="en-CA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ndara"/>
                <a:cs typeface="Candara"/>
              </a:rPr>
              <a:t>YOUTH TRAIN IN TRADES</a:t>
            </a:r>
            <a:endParaRPr lang="en-CA" altLang="en-US" dirty="0">
              <a:latin typeface="Candara" charset="0"/>
              <a:ea typeface="ＭＳ Ｐゴシック" charset="-128"/>
            </a:endParaRPr>
          </a:p>
        </p:txBody>
      </p:sp>
      <p:sp>
        <p:nvSpPr>
          <p:cNvPr id="2560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84213" y="1988840"/>
            <a:ext cx="7991475" cy="4032548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800" dirty="0">
                <a:latin typeface="Candara" charset="0"/>
                <a:ea typeface="+mn-ea"/>
                <a:cs typeface="+mn-cs"/>
              </a:rPr>
              <a:t>School Based 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Plumbing 			Palmer (16 credits)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 charset="0"/>
                <a:ea typeface="+mn-ea"/>
              </a:rPr>
              <a:t>Professional Cook		Richmond (16 credits)</a:t>
            </a:r>
          </a:p>
          <a:p>
            <a:pPr marL="448056" lvl="1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endParaRPr lang="en-CA" sz="2400" dirty="0">
              <a:latin typeface="Candara" charset="0"/>
              <a:ea typeface="+mn-ea"/>
            </a:endParaRP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800" dirty="0">
                <a:latin typeface="Candara" charset="0"/>
                <a:ea typeface="+mn-ea"/>
                <a:cs typeface="+mn-cs"/>
              </a:rPr>
              <a:t>Secondary School Apprenticeship (16 credits)</a:t>
            </a:r>
          </a:p>
          <a:p>
            <a:pPr marL="723837" lvl="1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altLang="en-US" sz="2400" dirty="0">
                <a:latin typeface="Candara" panose="020E0502030303020204" pitchFamily="34" charset="0"/>
                <a:ea typeface="ＭＳ Ｐゴシック" panose="020B0600070205080204" pitchFamily="34" charset="-128"/>
              </a:rPr>
              <a:t>Other opportunities such as…auto mechanics, baking, carpentry, electrical, masonry</a:t>
            </a:r>
          </a:p>
          <a:p>
            <a:pPr marL="34925" indent="0">
              <a:buFont typeface="Wingdings 2" pitchFamily="2" charset="2"/>
              <a:buNone/>
            </a:pPr>
            <a:endParaRPr lang="en-US" altLang="en-US" sz="2400" dirty="0">
              <a:latin typeface="Candara" panose="020E0502030303020204" pitchFamily="34" charset="0"/>
              <a:ea typeface="ＭＳ Ｐゴシック" panose="020B0600070205080204" pitchFamily="34" charset="-128"/>
            </a:endParaRPr>
          </a:p>
          <a:p>
            <a:pPr marL="34925" indent="0">
              <a:buFont typeface="Wingdings 2" pitchFamily="2" charset="2"/>
              <a:buNone/>
            </a:pPr>
            <a:r>
              <a:rPr lang="en-US" altLang="en-US" sz="2400" dirty="0">
                <a:latin typeface="Candara" panose="020E0502030303020204" pitchFamily="34" charset="0"/>
                <a:ea typeface="ＭＳ Ｐゴシック" panose="020B0600070205080204" pitchFamily="34" charset="-128"/>
              </a:rPr>
              <a:t>TALK TO YOUR COUNSELLOR FOR MORE INFO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CA" sz="2400" dirty="0">
              <a:latin typeface="Comic Sans MS" charset="0"/>
              <a:ea typeface="+mn-e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CA" sz="2400" dirty="0">
              <a:latin typeface="Comic Sans MS" charset="0"/>
              <a:ea typeface="+mn-ea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"/>
          <p:cNvSpPr>
            <a:spLocks noGrp="1"/>
          </p:cNvSpPr>
          <p:nvPr>
            <p:ph type="title"/>
          </p:nvPr>
        </p:nvSpPr>
        <p:spPr>
          <a:xfrm>
            <a:off x="776288" y="274638"/>
            <a:ext cx="74676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latin typeface="Candara" charset="0"/>
                <a:ea typeface="ＭＳ Ｐゴシック" charset="-128"/>
              </a:rPr>
              <a:t>WELCOME!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493095"/>
          </a:xfrm>
        </p:spPr>
        <p:txBody>
          <a:bodyPr/>
          <a:lstStyle/>
          <a:p>
            <a:pPr marL="36513" indent="0" eaLnBrk="1" hangingPunct="1">
              <a:buFont typeface="Wingdings 2" charset="2"/>
              <a:buNone/>
            </a:pPr>
            <a:r>
              <a:rPr lang="en-US" altLang="en-US" dirty="0">
                <a:latin typeface="Candara" charset="0"/>
                <a:ea typeface="ＭＳ Ｐゴシック" charset="-128"/>
              </a:rPr>
              <a:t>Administration:</a:t>
            </a:r>
          </a:p>
          <a:p>
            <a:pPr marL="36513" indent="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Marcy Timmins – Principal</a:t>
            </a:r>
          </a:p>
          <a:p>
            <a:pPr marL="36513" indent="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Sarah </a:t>
            </a:r>
            <a:r>
              <a:rPr lang="en-US" altLang="en-US" dirty="0" err="1">
                <a:latin typeface="Candara" charset="0"/>
                <a:ea typeface="ＭＳ Ｐゴシック" charset="-128"/>
              </a:rPr>
              <a:t>Ardat</a:t>
            </a:r>
            <a:r>
              <a:rPr lang="en-US" altLang="en-US" dirty="0">
                <a:latin typeface="Candara" charset="0"/>
                <a:ea typeface="ＭＳ Ｐゴシック" charset="-128"/>
              </a:rPr>
              <a:t> – Vice Principal</a:t>
            </a:r>
          </a:p>
          <a:p>
            <a:pPr marL="36513" indent="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Nik </a:t>
            </a:r>
            <a:r>
              <a:rPr lang="en-US" altLang="en-US" dirty="0" err="1">
                <a:latin typeface="Candara" charset="0"/>
                <a:ea typeface="ＭＳ Ｐゴシック" charset="-128"/>
              </a:rPr>
              <a:t>Nashlund</a:t>
            </a:r>
            <a:r>
              <a:rPr lang="en-US" altLang="en-US" dirty="0">
                <a:latin typeface="Candara" charset="0"/>
                <a:ea typeface="ＭＳ Ｐゴシック" charset="-128"/>
              </a:rPr>
              <a:t>– Vice Principal</a:t>
            </a:r>
          </a:p>
          <a:p>
            <a:pPr marL="36513" indent="0" eaLnBrk="1" hangingPunct="1">
              <a:buFont typeface="Wingdings 2" charset="2"/>
              <a:buNone/>
            </a:pPr>
            <a:endParaRPr lang="en-US" altLang="en-US" dirty="0">
              <a:latin typeface="Candara" charset="0"/>
              <a:ea typeface="ＭＳ Ｐゴシック" charset="-128"/>
            </a:endParaRPr>
          </a:p>
          <a:p>
            <a:pPr marL="36513" indent="0" eaLnBrk="1" hangingPunct="1">
              <a:buFont typeface="Wingdings 2" charset="2"/>
              <a:buNone/>
            </a:pPr>
            <a:r>
              <a:rPr lang="en-US" altLang="en-US" dirty="0">
                <a:latin typeface="Candara" charset="0"/>
                <a:ea typeface="ＭＳ Ｐゴシック" charset="-128"/>
              </a:rPr>
              <a:t>Counsellors:</a:t>
            </a:r>
          </a:p>
          <a:p>
            <a:pPr marL="36513" indent="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Susan Koo		Last Name A-L</a:t>
            </a:r>
          </a:p>
          <a:p>
            <a:pPr marL="36513" indent="0" eaLnBrk="1" hangingPunct="1"/>
            <a:r>
              <a:rPr lang="en-US" altLang="en-US" dirty="0">
                <a:latin typeface="Candara" charset="0"/>
                <a:ea typeface="ＭＳ Ｐゴシック" charset="-128"/>
              </a:rPr>
              <a:t>Patsy Wilding 		Last Name M-Z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351837" cy="12827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ndara" charset="0"/>
                <a:ea typeface="ＭＳ Ｐゴシック" charset="-128"/>
              </a:rPr>
              <a:t>SOME THINGS TO CONSIDER....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79450" indent="-457200" eaLnBrk="1" hangingPunct="1">
              <a:buFont typeface="Wingdings" pitchFamily="2" charset="2"/>
              <a:buChar char="v"/>
            </a:pPr>
            <a:r>
              <a:rPr lang="en-US" altLang="en-US" dirty="0">
                <a:latin typeface="Candara" charset="0"/>
                <a:ea typeface="ＭＳ Ｐゴシック" charset="-128"/>
              </a:rPr>
              <a:t>Universities moving towards broader-based admission.</a:t>
            </a:r>
          </a:p>
          <a:p>
            <a:pPr marL="679450" indent="-457200" eaLnBrk="1" hangingPunct="1">
              <a:buFont typeface="Wingdings" pitchFamily="2" charset="2"/>
              <a:buChar char="v"/>
            </a:pPr>
            <a:r>
              <a:rPr lang="en-US" altLang="en-US" dirty="0">
                <a:latin typeface="Candara" charset="0"/>
                <a:ea typeface="ＭＳ Ｐゴシック" charset="-128"/>
              </a:rPr>
              <a:t>Grade 11 marks will be considered.</a:t>
            </a:r>
          </a:p>
          <a:p>
            <a:pPr marL="679450" indent="-457200" eaLnBrk="1" hangingPunct="1">
              <a:buFont typeface="Wingdings" pitchFamily="2" charset="2"/>
              <a:buChar char="v"/>
            </a:pPr>
            <a:r>
              <a:rPr lang="en-US" altLang="en-US" dirty="0">
                <a:latin typeface="Candara" charset="0"/>
                <a:ea typeface="ＭＳ Ｐゴシック" charset="-128"/>
              </a:rPr>
              <a:t>Check English or Math requirements in addition to graduation requirements for different programs .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9CF0-C7DE-0E48-AA7B-168CEAA2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Entering Your Course Requests</a:t>
            </a:r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A852A7C-7CA1-A04B-B3F0-D5A1748A7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4197"/>
            <a:ext cx="7467600" cy="437796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A7F12C-6C16-9946-86D3-C5CED294B55D}"/>
              </a:ext>
            </a:extLst>
          </p:cNvPr>
          <p:cNvCxnSpPr/>
          <p:nvPr/>
        </p:nvCxnSpPr>
        <p:spPr>
          <a:xfrm>
            <a:off x="5878286" y="4975761"/>
            <a:ext cx="688769" cy="783772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74305C-A428-FB42-B2E8-BE8CB7A4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64" y="1891145"/>
            <a:ext cx="3086347" cy="31443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E315D7-6232-9046-9170-F1231FEB7F7D}"/>
              </a:ext>
            </a:extLst>
          </p:cNvPr>
          <p:cNvSpPr txBox="1"/>
          <p:nvPr/>
        </p:nvSpPr>
        <p:spPr>
          <a:xfrm>
            <a:off x="3028208" y="4298868"/>
            <a:ext cx="2850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password resets, see main office for help.</a:t>
            </a:r>
          </a:p>
        </p:txBody>
      </p:sp>
      <p:pic>
        <p:nvPicPr>
          <p:cNvPr id="10" name="Picture 9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B45EF95A-C8D3-AC45-BAF8-FB40F23C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240936"/>
            <a:ext cx="6601174" cy="410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F57B46-604F-CC42-BCEB-157E78F7F0F1}"/>
              </a:ext>
            </a:extLst>
          </p:cNvPr>
          <p:cNvSpPr txBox="1"/>
          <p:nvPr/>
        </p:nvSpPr>
        <p:spPr>
          <a:xfrm>
            <a:off x="4292949" y="2752014"/>
            <a:ext cx="27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u="sng" dirty="0">
                <a:solidFill>
                  <a:srgbClr val="FF0000"/>
                </a:solidFill>
              </a:rPr>
              <a:t>next</a:t>
            </a:r>
            <a:r>
              <a:rPr lang="en-US" dirty="0">
                <a:solidFill>
                  <a:srgbClr val="FF0000"/>
                </a:solidFill>
              </a:rPr>
              <a:t> year (2024-24)</a:t>
            </a:r>
          </a:p>
          <a:p>
            <a:r>
              <a:rPr lang="en-US" dirty="0">
                <a:solidFill>
                  <a:srgbClr val="FF0000"/>
                </a:solidFill>
              </a:rPr>
              <a:t>1) </a:t>
            </a:r>
            <a:r>
              <a:rPr lang="en-US" b="1" dirty="0">
                <a:solidFill>
                  <a:srgbClr val="FF0000"/>
                </a:solidFill>
              </a:rPr>
              <a:t>My Info </a:t>
            </a:r>
            <a:r>
              <a:rPr lang="en-US" dirty="0">
                <a:solidFill>
                  <a:srgbClr val="FF0000"/>
                </a:solidFill>
              </a:rPr>
              <a:t>top-tab</a:t>
            </a:r>
          </a:p>
          <a:p>
            <a:r>
              <a:rPr lang="en-US" dirty="0">
                <a:solidFill>
                  <a:srgbClr val="FF0000"/>
                </a:solidFill>
              </a:rPr>
              <a:t>2) </a:t>
            </a:r>
            <a:r>
              <a:rPr lang="en-US" b="1" dirty="0">
                <a:solidFill>
                  <a:srgbClr val="FF0000"/>
                </a:solidFill>
              </a:rPr>
              <a:t>Requests</a:t>
            </a:r>
            <a:r>
              <a:rPr lang="en-US" dirty="0">
                <a:solidFill>
                  <a:srgbClr val="FF0000"/>
                </a:solidFill>
              </a:rPr>
              <a:t> side-tab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A9A263D9-7A4F-5B41-AD43-695C0175F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6" y="2633321"/>
            <a:ext cx="8150201" cy="2702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558F29-46F8-8F4B-B2AA-013552D11888}"/>
              </a:ext>
            </a:extLst>
          </p:cNvPr>
          <p:cNvSpPr txBox="1"/>
          <p:nvPr/>
        </p:nvSpPr>
        <p:spPr>
          <a:xfrm>
            <a:off x="3834160" y="2872760"/>
            <a:ext cx="2821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3) In </a:t>
            </a:r>
            <a:r>
              <a:rPr lang="en-US" b="1" dirty="0">
                <a:solidFill>
                  <a:srgbClr val="FF0000"/>
                </a:solidFill>
              </a:rPr>
              <a:t>Primary Requests </a:t>
            </a:r>
            <a:r>
              <a:rPr lang="en-US" dirty="0">
                <a:solidFill>
                  <a:srgbClr val="FF0000"/>
                </a:solidFill>
              </a:rPr>
              <a:t>box, make selections for different subject areas.</a:t>
            </a:r>
          </a:p>
          <a:p>
            <a:r>
              <a:rPr lang="en-US" dirty="0">
                <a:solidFill>
                  <a:srgbClr val="FF0000"/>
                </a:solidFill>
              </a:rPr>
              <a:t>4) Use ”</a:t>
            </a:r>
            <a:r>
              <a:rPr lang="en-US" b="1" dirty="0">
                <a:solidFill>
                  <a:srgbClr val="FF0000"/>
                </a:solidFill>
              </a:rPr>
              <a:t>OK</a:t>
            </a:r>
            <a:r>
              <a:rPr lang="en-US" dirty="0">
                <a:solidFill>
                  <a:srgbClr val="FF0000"/>
                </a:solidFill>
              </a:rPr>
              <a:t>” and “</a:t>
            </a:r>
            <a:r>
              <a:rPr lang="en-US" b="1" dirty="0">
                <a:solidFill>
                  <a:srgbClr val="FF0000"/>
                </a:solidFill>
              </a:rPr>
              <a:t>Post</a:t>
            </a:r>
            <a:r>
              <a:rPr lang="en-US" dirty="0">
                <a:solidFill>
                  <a:srgbClr val="FF0000"/>
                </a:solidFill>
              </a:rPr>
              <a:t>” buttons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172B9-1E38-F64C-BACA-440FD724749F}"/>
              </a:ext>
            </a:extLst>
          </p:cNvPr>
          <p:cNvSpPr txBox="1"/>
          <p:nvPr/>
        </p:nvSpPr>
        <p:spPr>
          <a:xfrm>
            <a:off x="740946" y="3540015"/>
            <a:ext cx="794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If you need help, see your counsellor.  Also, there is a library lunch session on Feb 9</a:t>
            </a:r>
            <a:r>
              <a:rPr lang="en-US" b="1" u="sng" baseline="30000" dirty="0">
                <a:solidFill>
                  <a:srgbClr val="FF0000"/>
                </a:solidFill>
              </a:rPr>
              <a:t>th</a:t>
            </a:r>
            <a:r>
              <a:rPr lang="en-US" b="1" u="sng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9160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/>
      <p:bldP spid="11" grpId="1"/>
      <p:bldP spid="13" grpId="0"/>
      <p:bldP spid="13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50043" y="866775"/>
            <a:ext cx="8686007" cy="519191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 2" charset="2"/>
              <a:buNone/>
            </a:pPr>
            <a:r>
              <a:rPr lang="en-CA" altLang="en-US" dirty="0">
                <a:latin typeface="Candara" charset="0"/>
                <a:ea typeface="ＭＳ Ｐゴシック" charset="-128"/>
              </a:rPr>
              <a:t>Feb. 7    		Program Planning assemblies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CA" altLang="en-US" dirty="0">
                <a:latin typeface="Candara" charset="0"/>
                <a:ea typeface="ＭＳ Ｐゴシック" charset="-128"/>
              </a:rPr>
              <a:t>Feb. 7 - Feb. 16 	Students </a:t>
            </a:r>
            <a:r>
              <a:rPr lang="en-CA" altLang="en-US" dirty="0">
                <a:solidFill>
                  <a:schemeClr val="bg1"/>
                </a:solidFill>
                <a:highlight>
                  <a:srgbClr val="FFFF00"/>
                </a:highlight>
                <a:latin typeface="Candara" charset="0"/>
                <a:ea typeface="ＭＳ Ｐゴシック" charset="-128"/>
              </a:rPr>
              <a:t>enter courses online </a:t>
            </a:r>
            <a:r>
              <a:rPr lang="en-CA" altLang="en-US" dirty="0">
                <a:latin typeface="Candara" charset="0"/>
                <a:ea typeface="ＭＳ Ｐゴシック" charset="-128"/>
              </a:rPr>
              <a:t>at 				home via </a:t>
            </a:r>
            <a:r>
              <a:rPr lang="en-CA" altLang="en-US" dirty="0" err="1">
                <a:latin typeface="Candara" charset="0"/>
                <a:ea typeface="ＭＳ Ｐゴシック" charset="-128"/>
              </a:rPr>
              <a:t>MyEdBC</a:t>
            </a:r>
            <a:r>
              <a:rPr lang="en-CA" altLang="en-US" dirty="0">
                <a:latin typeface="Candara" charset="0"/>
                <a:ea typeface="ＭＳ Ｐゴシック" charset="-128"/>
              </a:rPr>
              <a:t>, same route as 				report cards.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CA" altLang="en-US" dirty="0">
                <a:latin typeface="Candara" charset="0"/>
                <a:ea typeface="ＭＳ Ｐゴシック" charset="-128"/>
              </a:rPr>
              <a:t>Feb. 16   		Course Selection </a:t>
            </a:r>
            <a:r>
              <a:rPr lang="en-CA" altLang="en-US" dirty="0">
                <a:solidFill>
                  <a:schemeClr val="bg1"/>
                </a:solidFill>
                <a:highlight>
                  <a:srgbClr val="FFFF00"/>
                </a:highlight>
                <a:latin typeface="Candara" charset="0"/>
                <a:ea typeface="ＭＳ Ｐゴシック" charset="-128"/>
              </a:rPr>
              <a:t>sheets</a:t>
            </a:r>
            <a:r>
              <a:rPr lang="en-CA" altLang="en-US" dirty="0">
                <a:latin typeface="Candara" charset="0"/>
                <a:ea typeface="ＭＳ Ｐゴシック" charset="-128"/>
              </a:rPr>
              <a:t>, signed by 			parents/guardians, with listed 				alternate options, are due to office.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CA" altLang="en-US" dirty="0">
              <a:latin typeface="Candara" charset="0"/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CA" altLang="en-US" dirty="0">
                <a:latin typeface="Candara" charset="0"/>
                <a:ea typeface="ＭＳ Ｐゴシック" charset="-128"/>
              </a:rPr>
              <a:t>Timetable built based on data from student requests</a:t>
            </a:r>
          </a:p>
          <a:p>
            <a:pPr lvl="1" eaLnBrk="1" hangingPunct="1">
              <a:lnSpc>
                <a:spcPct val="90000"/>
              </a:lnSpc>
              <a:buFont typeface="Symbol" charset="2"/>
              <a:buChar char=""/>
            </a:pPr>
            <a:r>
              <a:rPr lang="en-CA" altLang="en-US" dirty="0">
                <a:latin typeface="Candara" charset="0"/>
                <a:ea typeface="ＭＳ Ｐゴシック" charset="-128"/>
              </a:rPr>
              <a:t>Some classes may not run due to insufficient requests</a:t>
            </a:r>
          </a:p>
          <a:p>
            <a:pPr lvl="1" eaLnBrk="1" hangingPunct="1">
              <a:lnSpc>
                <a:spcPct val="90000"/>
              </a:lnSpc>
              <a:buFont typeface="Symbol" charset="2"/>
              <a:buChar char=""/>
            </a:pPr>
            <a:r>
              <a:rPr lang="en-CA" altLang="en-US" dirty="0">
                <a:latin typeface="Candara" charset="0"/>
                <a:ea typeface="ＭＳ Ｐゴシック" charset="-128"/>
              </a:rPr>
              <a:t>Late requests for changes may be difficult to accommodate</a:t>
            </a:r>
          </a:p>
        </p:txBody>
      </p:sp>
      <p:sp>
        <p:nvSpPr>
          <p:cNvPr id="35842" name="Rectangle 1"/>
          <p:cNvSpPr txBox="1">
            <a:spLocks noChangeArrowheads="1"/>
          </p:cNvSpPr>
          <p:nvPr/>
        </p:nvSpPr>
        <p:spPr bwMode="auto">
          <a:xfrm>
            <a:off x="539750" y="19050"/>
            <a:ext cx="813593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charset="2"/>
              <a:buChar char="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>
                <a:latin typeface="Candara" charset="0"/>
              </a:rPr>
              <a:t>COURSE SELECTION PROCESS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76288" y="0"/>
            <a:ext cx="7467600" cy="908720"/>
          </a:xfrm>
        </p:spPr>
        <p:txBody>
          <a:bodyPr/>
          <a:lstStyle/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CONTACT US!</a:t>
            </a:r>
          </a:p>
        </p:txBody>
      </p:sp>
      <p:sp>
        <p:nvSpPr>
          <p:cNvPr id="4096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908720"/>
            <a:ext cx="7467600" cy="2664296"/>
          </a:xfrm>
        </p:spPr>
        <p:txBody>
          <a:bodyPr/>
          <a:lstStyle/>
          <a:p>
            <a:pPr eaLnBrk="1" hangingPunct="1"/>
            <a:r>
              <a:rPr lang="en-CA" altLang="en-US" dirty="0">
                <a:latin typeface="Candara" charset="0"/>
                <a:ea typeface="ＭＳ Ｐゴシック" charset="-128"/>
              </a:rPr>
              <a:t>Counsellors check credits, and progress towards graduation.</a:t>
            </a:r>
          </a:p>
          <a:p>
            <a:pPr eaLnBrk="1" hangingPunct="1"/>
            <a:r>
              <a:rPr lang="en-CA" altLang="en-US" dirty="0">
                <a:latin typeface="Candara" charset="0"/>
                <a:ea typeface="ＭＳ Ｐゴシック" charset="-128"/>
              </a:rPr>
              <a:t>Counsellors can advise on course selection to ensure that post-secondary options are accessible. </a:t>
            </a:r>
          </a:p>
          <a:p>
            <a:pPr eaLnBrk="1" hangingPunct="1"/>
            <a:endParaRPr lang="en-CA" altLang="en-US" dirty="0">
              <a:latin typeface="Candara" charset="0"/>
              <a:ea typeface="ＭＳ Ｐゴシック" charset="-128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6287" y="3573016"/>
            <a:ext cx="73247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>
                <a:latin typeface="Candara" charset="0"/>
              </a:rPr>
              <a:t>THANK YOU FOR COMING!</a:t>
            </a:r>
          </a:p>
          <a:p>
            <a:endParaRPr lang="en-US" altLang="en-US" sz="3000" dirty="0">
              <a:latin typeface="Candara" charset="0"/>
            </a:endParaRPr>
          </a:p>
          <a:p>
            <a:r>
              <a:rPr lang="en-US" altLang="en-US" sz="3000" dirty="0">
                <a:latin typeface="Candara" charset="0"/>
              </a:rPr>
              <a:t>Please continue with your self-guided Virtual Open House.</a:t>
            </a:r>
          </a:p>
          <a:p>
            <a:endParaRPr lang="en-US" sz="48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  <a:tabLst>
                <a:tab pos="4684713" algn="l"/>
                <a:tab pos="5029200" algn="l"/>
              </a:tabLst>
            </a:pPr>
            <a:r>
              <a:rPr lang="en-US" dirty="0">
                <a:latin typeface="Candara" charset="0"/>
                <a:ea typeface="Candara" charset="0"/>
                <a:cs typeface="Candara" charset="0"/>
              </a:rPr>
              <a:t>FOUNDATION FOR LEARNING   (</a:t>
            </a:r>
            <a:r>
              <a:rPr lang="en-US" sz="4800" b="1" dirty="0">
                <a:latin typeface="Book Antiqua" charset="0"/>
              </a:rPr>
              <a:t>WHY?)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7467600" cy="4525963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Build character in our students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Develop </a:t>
            </a:r>
            <a:r>
              <a:rPr lang="en-US" sz="3200" i="1" dirty="0">
                <a:latin typeface="Book Antiqua" charset="0"/>
              </a:rPr>
              <a:t>Core Competencies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Focus on </a:t>
            </a:r>
            <a:r>
              <a:rPr lang="en-US" sz="3200" i="1" dirty="0">
                <a:latin typeface="Book Antiqua" charset="0"/>
              </a:rPr>
              <a:t>big</a:t>
            </a:r>
            <a:r>
              <a:rPr lang="en-US" sz="3200" dirty="0">
                <a:latin typeface="Book Antiqua" charset="0"/>
              </a:rPr>
              <a:t> ideas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Connect learning </a:t>
            </a:r>
            <a:r>
              <a:rPr lang="en-US" sz="3200" i="1" dirty="0">
                <a:latin typeface="Book Antiqua" charset="0"/>
              </a:rPr>
              <a:t>between</a:t>
            </a:r>
            <a:r>
              <a:rPr lang="en-US" sz="3200" dirty="0">
                <a:latin typeface="Book Antiqua" charset="0"/>
              </a:rPr>
              <a:t> subject areas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Make learning </a:t>
            </a:r>
            <a:r>
              <a:rPr lang="en-US" sz="3200" i="1" dirty="0">
                <a:latin typeface="Book Antiqua" charset="0"/>
              </a:rPr>
              <a:t>meaningful</a:t>
            </a:r>
          </a:p>
          <a:p>
            <a:pPr marL="457200" indent="-457200">
              <a:lnSpc>
                <a:spcPct val="90000"/>
              </a:lnSpc>
              <a:buFont typeface="Wingdings" charset="2"/>
              <a:buChar char="u"/>
              <a:tabLst>
                <a:tab pos="4684713" algn="l"/>
                <a:tab pos="5029200" algn="l"/>
              </a:tabLst>
            </a:pPr>
            <a:r>
              <a:rPr lang="en-US" sz="3200" dirty="0">
                <a:latin typeface="Book Antiqua" charset="0"/>
              </a:rPr>
              <a:t>Embrace the </a:t>
            </a:r>
            <a:r>
              <a:rPr lang="en-US" sz="3200" i="1" dirty="0">
                <a:latin typeface="Book Antiqua" charset="0"/>
              </a:rPr>
              <a:t>growth</a:t>
            </a:r>
            <a:r>
              <a:rPr lang="en-US" sz="3200" dirty="0">
                <a:latin typeface="Book Antiqua" charset="0"/>
              </a:rPr>
              <a:t> mindset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B4D97-FA46-B74D-9F29-52873499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190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088" y="0"/>
            <a:ext cx="7467600" cy="1052513"/>
          </a:xfrm>
        </p:spPr>
        <p:txBody>
          <a:bodyPr/>
          <a:lstStyle/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OVERVIEW </a:t>
            </a:r>
          </a:p>
        </p:txBody>
      </p:sp>
      <p:sp>
        <p:nvSpPr>
          <p:cNvPr id="1843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596156"/>
            <a:ext cx="7467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Entering Grade 9 (Sept 2023)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Entering Grade 10, 11, or 12 (Sept 2023)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What courses do I choose?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Post-Secondary Options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Apprenticeship Programs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Course Selection Process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dirty="0">
                <a:latin typeface="Candara" charset="0"/>
                <a:ea typeface="ＭＳ Ｐゴシック" charset="-128"/>
              </a:rPr>
              <a:t>Important Dates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7467600" cy="1143000"/>
          </a:xfrm>
        </p:spPr>
        <p:txBody>
          <a:bodyPr/>
          <a:lstStyle/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THE CURRICULUM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95288" y="1484313"/>
            <a:ext cx="8497192" cy="4968875"/>
          </a:xfrm>
        </p:spPr>
        <p:txBody>
          <a:bodyPr>
            <a:noAutofit/>
          </a:bodyPr>
          <a:lstStyle/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2022-2023</a:t>
            </a:r>
          </a:p>
          <a:p>
            <a:pPr marL="1004951" lvl="2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K-12 is in Full Implementation of redesigned curriculum</a:t>
            </a:r>
          </a:p>
          <a:p>
            <a:pPr marL="1004951" lvl="2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Still some transition as any change takes time</a:t>
            </a:r>
          </a:p>
          <a:p>
            <a:pPr marL="1004951" lvl="2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Assessments in Numeracy and Literacy now occur in Grades 10-12.</a:t>
            </a:r>
          </a:p>
          <a:p>
            <a:pPr marL="448056" lvl="1" indent="0" eaLnBrk="1" fontAlgn="auto" hangingPunct="1">
              <a:spcAft>
                <a:spcPts val="0"/>
              </a:spcAft>
              <a:buNone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		Grade 10 Numeracy Assessment</a:t>
            </a:r>
          </a:p>
          <a:p>
            <a:pPr marL="448056" lvl="1" indent="0" eaLnBrk="1" fontAlgn="auto" hangingPunct="1">
              <a:spcAft>
                <a:spcPts val="0"/>
              </a:spcAft>
              <a:buNone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		Grade 10 Literacy Assessment</a:t>
            </a:r>
          </a:p>
          <a:p>
            <a:pPr marL="448056" lvl="1" indent="0" eaLnBrk="1" fontAlgn="auto" hangingPunct="1">
              <a:spcAft>
                <a:spcPts val="0"/>
              </a:spcAft>
              <a:buNone/>
              <a:defRPr/>
            </a:pPr>
            <a:r>
              <a:rPr lang="en-CA" sz="2800" dirty="0">
                <a:latin typeface="Candara"/>
                <a:ea typeface="+mn-ea"/>
                <a:cs typeface="Candara"/>
              </a:rPr>
              <a:t>		Grade 12 Literacy Assessment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916113"/>
            <a:ext cx="7770812" cy="1368425"/>
          </a:xfrm>
        </p:spPr>
        <p:txBody>
          <a:bodyPr/>
          <a:lstStyle/>
          <a:p>
            <a:pPr algn="ctr" eaLnBrk="1" hangingPunct="1"/>
            <a:r>
              <a:rPr lang="en-CA" altLang="en-US" sz="4000" dirty="0">
                <a:latin typeface="Candara" charset="0"/>
                <a:ea typeface="ＭＳ Ｐゴシック" charset="-128"/>
              </a:rPr>
              <a:t>SO WHAT COURSES</a:t>
            </a:r>
            <a:br>
              <a:rPr lang="en-CA" altLang="en-US" sz="4000" dirty="0">
                <a:latin typeface="Candara" charset="0"/>
                <a:ea typeface="ＭＳ Ｐゴシック" charset="-128"/>
              </a:rPr>
            </a:br>
            <a:r>
              <a:rPr lang="en-CA" altLang="en-US" sz="4000" dirty="0">
                <a:latin typeface="Candara" charset="0"/>
                <a:ea typeface="ＭＳ Ｐゴシック" charset="-128"/>
              </a:rPr>
              <a:t>DO STUDENTS NEED TO CHOOSE?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274638"/>
            <a:ext cx="7467600" cy="1143000"/>
          </a:xfrm>
        </p:spPr>
        <p:txBody>
          <a:bodyPr/>
          <a:lstStyle/>
          <a:p>
            <a:pPr algn="ctr" eaLnBrk="1" hangingPunct="1"/>
            <a:r>
              <a:rPr lang="en-CA" altLang="en-US" sz="4000" dirty="0">
                <a:latin typeface="Candara" charset="0"/>
                <a:ea typeface="ＭＳ Ｐゴシック" charset="-128"/>
              </a:rPr>
              <a:t>ENTERING GRADE 9 – SEPT 2023</a:t>
            </a:r>
          </a:p>
        </p:txBody>
      </p:sp>
      <p:sp>
        <p:nvSpPr>
          <p:cNvPr id="1638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83568" y="1417638"/>
            <a:ext cx="6984776" cy="2515418"/>
          </a:xfrm>
        </p:spPr>
        <p:txBody>
          <a:bodyPr>
            <a:noAutofit/>
          </a:bodyPr>
          <a:lstStyle/>
          <a:p>
            <a:pPr marL="448056" lvl="1" indent="0" eaLnBrk="1" fontAlgn="auto" hangingPunct="1">
              <a:spcAft>
                <a:spcPts val="0"/>
              </a:spcAft>
              <a:buFont typeface="Wingdings 2" charset="2"/>
              <a:buNone/>
              <a:defRPr/>
            </a:pPr>
            <a:r>
              <a:rPr lang="en-CA" sz="2400" b="1" u="sng" dirty="0">
                <a:latin typeface="Candara"/>
                <a:ea typeface="+mn-ea"/>
                <a:cs typeface="Candara"/>
              </a:rPr>
              <a:t>Program (Regular or Pathways)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English Language Arts 9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Social Studies 9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Science 9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Physical &amp;Health Educ. 9</a:t>
            </a:r>
          </a:p>
          <a:p>
            <a:pPr marL="448056" lvl="1" indent="0" eaLnBrk="1" fontAlgn="auto" hangingPunct="1">
              <a:spcAft>
                <a:spcPts val="0"/>
              </a:spcAft>
              <a:buFont typeface="Wingdings 2" charset="2"/>
              <a:buNone/>
              <a:defRPr/>
            </a:pPr>
            <a:endParaRPr lang="en-CA" sz="2400" dirty="0">
              <a:latin typeface="Candara"/>
              <a:ea typeface="+mn-ea"/>
              <a:cs typeface="Candara"/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898971" y="3717032"/>
            <a:ext cx="1368773" cy="590364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400" dirty="0">
                <a:latin typeface="Candara"/>
                <a:ea typeface="+mn-ea"/>
                <a:cs typeface="Candara"/>
              </a:rPr>
              <a:t>PLUS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7" y="4225462"/>
            <a:ext cx="7417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Mathematics 9 / Math 9 Adapted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Elective - </a:t>
            </a:r>
            <a:r>
              <a:rPr lang="en-CA" sz="2400" u="sng" dirty="0">
                <a:latin typeface="Candara"/>
                <a:cs typeface="Candara"/>
              </a:rPr>
              <a:t>Applied Skill </a:t>
            </a:r>
            <a:r>
              <a:rPr lang="en-CA" sz="2400" dirty="0">
                <a:latin typeface="Candara"/>
                <a:cs typeface="Candara"/>
              </a:rPr>
              <a:t>(Computers, EDD, Woodwork, Electronics, Textiles, Foods) 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Elective - </a:t>
            </a:r>
            <a:r>
              <a:rPr lang="en-CA" sz="2400" u="sng" dirty="0">
                <a:latin typeface="Candara"/>
                <a:cs typeface="Candara"/>
              </a:rPr>
              <a:t>Fine Art </a:t>
            </a:r>
            <a:r>
              <a:rPr lang="en-CA" sz="2400" dirty="0">
                <a:latin typeface="Candara"/>
                <a:cs typeface="Candara"/>
              </a:rPr>
              <a:t>(Art, Photo, Drama, Band)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Elective </a:t>
            </a:r>
            <a:r>
              <a:rPr lang="mr-IN" sz="2400" dirty="0">
                <a:latin typeface="Candara"/>
                <a:cs typeface="Candara"/>
              </a:rPr>
              <a:t>–</a:t>
            </a:r>
            <a:r>
              <a:rPr lang="en-CA" sz="2400" dirty="0">
                <a:latin typeface="Candara"/>
                <a:cs typeface="Candara"/>
              </a:rPr>
              <a:t> usually a language (French, Spanish, Mandarin)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7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67600" cy="980728"/>
          </a:xfrm>
        </p:spPr>
        <p:txBody>
          <a:bodyPr/>
          <a:lstStyle/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Gr 9 ELECTIVES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80728"/>
            <a:ext cx="4038600" cy="4680297"/>
          </a:xfrm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ea typeface="+mn-ea"/>
                <a:cs typeface="Candara"/>
              </a:rPr>
              <a:t>Art Education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2D Draw/Paint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3D Sculpture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Photo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ea typeface="+mn-ea"/>
                <a:cs typeface="Candara"/>
              </a:rPr>
              <a:t>Business Education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Non-credit Bus. Ed 10</a:t>
            </a:r>
            <a:endParaRPr lang="en-CA" sz="2600" dirty="0">
              <a:latin typeface="Candara"/>
              <a:ea typeface="+mn-ea"/>
              <a:cs typeface="Candara"/>
            </a:endParaRP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ea typeface="+mn-ea"/>
                <a:cs typeface="Candara"/>
              </a:rPr>
              <a:t>Applied Skills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Computer Tech.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Woodwork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EDD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Robotics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</p:txBody>
      </p:sp>
      <p:sp>
        <p:nvSpPr>
          <p:cNvPr id="36887" name="Rectangle 23"/>
          <p:cNvSpPr>
            <a:spLocks noGrp="1" noChangeArrowheads="1"/>
          </p:cNvSpPr>
          <p:nvPr>
            <p:ph sz="half" idx="2"/>
          </p:nvPr>
        </p:nvSpPr>
        <p:spPr>
          <a:xfrm>
            <a:off x="4283968" y="980728"/>
            <a:ext cx="4402832" cy="4680297"/>
          </a:xfrm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ea typeface="+mn-ea"/>
                <a:cs typeface="Candara"/>
              </a:rPr>
              <a:t>Modern Languages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French 9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Spanish 9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ea typeface="+mn-ea"/>
                <a:cs typeface="Candara"/>
              </a:rPr>
              <a:t>Mandarin 9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ea typeface="+mn-ea"/>
                <a:cs typeface="Candara"/>
              </a:rPr>
              <a:t>Music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cs typeface="Candara"/>
              </a:rPr>
              <a:t>Drama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CA" sz="3000" dirty="0">
                <a:latin typeface="Candara"/>
                <a:cs typeface="Candara"/>
              </a:rPr>
              <a:t>Home Economics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Foods </a:t>
            </a: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CA" sz="2400" dirty="0">
                <a:latin typeface="Candara"/>
                <a:cs typeface="Candara"/>
              </a:rPr>
              <a:t>Textiles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Symbol" charset="0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39022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66102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2400" dirty="0">
                <a:latin typeface="Candara" charset="0"/>
              </a:rPr>
              <a:t>Many course options exist in each of these different areas.  See the program planning book for more info.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620690" y="3150096"/>
            <a:ext cx="7467600" cy="1143000"/>
          </a:xfrm>
        </p:spPr>
        <p:txBody>
          <a:bodyPr/>
          <a:lstStyle/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Core Competencies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4293096"/>
            <a:ext cx="8218488" cy="1841004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400" dirty="0">
                <a:latin typeface="Candara" charset="0"/>
                <a:ea typeface="Candara" charset="0"/>
                <a:cs typeface="Candara" charset="0"/>
              </a:rPr>
              <a:t>All students must complete a self-assessment of the Core Competencies (Communication, Thinking, and Personal and Social) three times per year.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400" dirty="0">
                <a:latin typeface="Candara" charset="0"/>
                <a:ea typeface="Candara" charset="0"/>
                <a:cs typeface="Candara" charset="0"/>
              </a:rPr>
              <a:t>Teachers will provide assistance throughout the year, so January/April/June reflections are natural.</a:t>
            </a:r>
            <a:endParaRPr lang="en-CA" sz="2000" dirty="0">
              <a:latin typeface="Candara"/>
              <a:ea typeface="+mn-ea"/>
              <a:cs typeface="Candara"/>
            </a:endParaRP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3000" dirty="0">
              <a:latin typeface="Candara"/>
              <a:ea typeface="+mn-ea"/>
              <a:cs typeface="Candara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01013" y="5720195"/>
            <a:ext cx="935037" cy="9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A81D98B-2B4D-7E43-91B1-5DE4DB2D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4" y="140129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CA" altLang="en-US" sz="4800" dirty="0">
                <a:latin typeface="Candara" charset="0"/>
                <a:ea typeface="ＭＳ Ｐゴシック" charset="-128"/>
              </a:rPr>
              <a:t>Career Education 9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2AC0AC-D9C0-A440-82D2-6A8B9ECFD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" y="1344239"/>
            <a:ext cx="8218488" cy="18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2"/>
              <a:buChar char="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400" dirty="0">
                <a:latin typeface="Candara" panose="020E0502030303020204" pitchFamily="34" charset="0"/>
              </a:rPr>
              <a:t>Students to reflect on strengths, preferences, and skills and how to develop and use these aspects in planning for their future lives and career plans.   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CA" sz="2400" dirty="0">
                <a:latin typeface="Candara" panose="020E0502030303020204" pitchFamily="34" charset="0"/>
              </a:rPr>
              <a:t>To be completed outside of the regular classroom schedule through the online platform “</a:t>
            </a:r>
            <a:r>
              <a:rPr lang="en-CA" sz="2400" dirty="0" err="1">
                <a:latin typeface="Candara" panose="020E0502030303020204" pitchFamily="34" charset="0"/>
              </a:rPr>
              <a:t>MyBlueprint</a:t>
            </a:r>
            <a:r>
              <a:rPr lang="en-CA" sz="2400" dirty="0">
                <a:latin typeface="Candara" panose="020E0502030303020204" pitchFamily="34" charset="0"/>
              </a:rPr>
              <a:t>”. </a:t>
            </a:r>
            <a:endParaRPr lang="en-CA" sz="2400" dirty="0">
              <a:latin typeface="Candara" panose="020E0502030303020204" pitchFamily="34" charset="0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en-CA" sz="24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2400" dirty="0">
              <a:latin typeface="Candara"/>
              <a:ea typeface="+mn-ea"/>
              <a:cs typeface="Candara"/>
            </a:endParaRPr>
          </a:p>
          <a:p>
            <a:pPr marL="722376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CA" sz="2400" dirty="0">
              <a:latin typeface="Candara"/>
              <a:ea typeface="+mn-ea"/>
              <a:cs typeface="Candar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4853</TotalTime>
  <Words>1313</Words>
  <Application>Microsoft Macintosh PowerPoint</Application>
  <PresentationFormat>On-screen Show (4:3)</PresentationFormat>
  <Paragraphs>255</Paragraphs>
  <Slides>23</Slides>
  <Notes>22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Book Antiqua</vt:lpstr>
      <vt:lpstr>Calibri</vt:lpstr>
      <vt:lpstr>Candara</vt:lpstr>
      <vt:lpstr>Comic Sans MS</vt:lpstr>
      <vt:lpstr>Franklin Gothic Book</vt:lpstr>
      <vt:lpstr>Symbol</vt:lpstr>
      <vt:lpstr>Tahoma</vt:lpstr>
      <vt:lpstr>Wingdings</vt:lpstr>
      <vt:lpstr>Wingdings 2</vt:lpstr>
      <vt:lpstr>Technic</vt:lpstr>
      <vt:lpstr>Program Planning (into) Grade 9-12    </vt:lpstr>
      <vt:lpstr>WELCOME!</vt:lpstr>
      <vt:lpstr>FOUNDATION FOR LEARNING   (WHY?)</vt:lpstr>
      <vt:lpstr>OVERVIEW </vt:lpstr>
      <vt:lpstr>THE CURRICULUM</vt:lpstr>
      <vt:lpstr>SO WHAT COURSES DO STUDENTS NEED TO CHOOSE?</vt:lpstr>
      <vt:lpstr>ENTERING GRADE 9 – SEPT 2023</vt:lpstr>
      <vt:lpstr>Gr 9 ELECTIVES</vt:lpstr>
      <vt:lpstr>Core Competencies</vt:lpstr>
      <vt:lpstr>Entering Grade 10,11,or 12  (GRAD PROGRAM)</vt:lpstr>
      <vt:lpstr>ENTERING GR 10, 11, or 12 – SEPT 2023</vt:lpstr>
      <vt:lpstr>Grade 10-12 Grad Program</vt:lpstr>
      <vt:lpstr>REQUIRED COURSES 13 courses = 52credits</vt:lpstr>
      <vt:lpstr>ELECTIVE COURSES 7 courses = 28 credits</vt:lpstr>
      <vt:lpstr>PowerPoint Presentation</vt:lpstr>
      <vt:lpstr>PROGRAM PLANNING GUIDE (to see all your course options)</vt:lpstr>
      <vt:lpstr>Ex. A Math page.</vt:lpstr>
      <vt:lpstr>WORK EXPERIENCE (WEX)  PROGRAMS</vt:lpstr>
      <vt:lpstr>CAREER PROGRAMS  YOUTH TRAIN IN TRADES</vt:lpstr>
      <vt:lpstr>SOME THINGS TO CONSIDER....</vt:lpstr>
      <vt:lpstr>Entering Your Course Requests</vt:lpstr>
      <vt:lpstr>PowerPoint Presentation</vt:lpstr>
      <vt:lpstr>CONTACT US!</vt:lpstr>
    </vt:vector>
  </TitlesOfParts>
  <Company>Richmond School District #38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Graduation Program </dc:title>
  <dc:creator>MRatcliffe</dc:creator>
  <cp:lastModifiedBy>Nik Nashlund</cp:lastModifiedBy>
  <cp:revision>125</cp:revision>
  <cp:lastPrinted>2020-01-21T18:06:03Z</cp:lastPrinted>
  <dcterms:created xsi:type="dcterms:W3CDTF">2006-12-19T17:09:33Z</dcterms:created>
  <dcterms:modified xsi:type="dcterms:W3CDTF">2023-01-16T03:20:28Z</dcterms:modified>
</cp:coreProperties>
</file>